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81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216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8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9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24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354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692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81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97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195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192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37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DF0F8-F606-44A6-B52B-C296399361E3}" type="datetimeFigureOut">
              <a:rPr lang="en-GB" smtClean="0"/>
              <a:t>17/12/2014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55699-7AC5-4835-A8AA-6A816F2B75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604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108064" y="68830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Improved cell (reduced R)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108065" y="743953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Circulate full v1.0 lattice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44896" y="1484500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End-to-end tracking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678021" y="1484497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Error studies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544896" y="2925037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Determine vac. chamber inner wall size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544896" y="3669448"/>
            <a:ext cx="1008112" cy="5040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Mechanically feasible vac. chamber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544896" y="4364512"/>
            <a:ext cx="1008112" cy="5040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Magnet pole clearance requirement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831381" y="2925037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Corrector coil requirements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708464" y="2197144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Field quality requirements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096396" y="5084323"/>
            <a:ext cx="1008112" cy="5040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Magnet design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678021" y="4364512"/>
            <a:ext cx="1008112" cy="5040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Design and integration </a:t>
            </a:r>
            <a:r>
              <a:rPr lang="en-GB" sz="1000" dirty="0">
                <a:solidFill>
                  <a:schemeClr val="tx1"/>
                </a:solidFill>
              </a:rPr>
              <a:t>of BPMs</a:t>
            </a:r>
          </a:p>
        </p:txBody>
      </p:sp>
      <p:cxnSp>
        <p:nvCxnSpPr>
          <p:cNvPr id="16" name="Elbow Connector 15"/>
          <p:cNvCxnSpPr>
            <a:stCxn id="4" idx="2"/>
            <a:endCxn id="5" idx="0"/>
          </p:cNvCxnSpPr>
          <p:nvPr/>
        </p:nvCxnSpPr>
        <p:spPr>
          <a:xfrm rot="16200000" flipH="1">
            <a:off x="3526589" y="658420"/>
            <a:ext cx="171067" cy="1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5" idx="2"/>
            <a:endCxn id="6" idx="0"/>
          </p:cNvCxnSpPr>
          <p:nvPr/>
        </p:nvCxnSpPr>
        <p:spPr>
          <a:xfrm rot="5400000">
            <a:off x="3212296" y="1084671"/>
            <a:ext cx="236489" cy="563169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5" idx="2"/>
            <a:endCxn id="7" idx="0"/>
          </p:cNvCxnSpPr>
          <p:nvPr/>
        </p:nvCxnSpPr>
        <p:spPr>
          <a:xfrm rot="16200000" flipH="1">
            <a:off x="3778857" y="1081275"/>
            <a:ext cx="236488" cy="56995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2544896" y="2197144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Pipe and collective effects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36" name="Elbow Connector 35"/>
          <p:cNvCxnSpPr>
            <a:stCxn id="6" idx="2"/>
            <a:endCxn id="35" idx="0"/>
          </p:cNvCxnSpPr>
          <p:nvPr/>
        </p:nvCxnSpPr>
        <p:spPr>
          <a:xfrm>
            <a:off x="3048952" y="1988556"/>
            <a:ext cx="0" cy="20858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17" idx="2"/>
            <a:endCxn id="11" idx="0"/>
          </p:cNvCxnSpPr>
          <p:nvPr/>
        </p:nvCxnSpPr>
        <p:spPr>
          <a:xfrm rot="16200000" flipH="1">
            <a:off x="4646838" y="2236438"/>
            <a:ext cx="223838" cy="1153360"/>
          </a:xfrm>
          <a:prstGeom prst="bentConnector3">
            <a:avLst>
              <a:gd name="adj1" fmla="val 38808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stCxn id="7" idx="2"/>
            <a:endCxn id="12" idx="0"/>
          </p:cNvCxnSpPr>
          <p:nvPr/>
        </p:nvCxnSpPr>
        <p:spPr>
          <a:xfrm rot="16200000" flipH="1">
            <a:off x="5593004" y="577627"/>
            <a:ext cx="208590" cy="3030443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stCxn id="35" idx="2"/>
            <a:endCxn id="8" idx="0"/>
          </p:cNvCxnSpPr>
          <p:nvPr/>
        </p:nvCxnSpPr>
        <p:spPr>
          <a:xfrm>
            <a:off x="3048952" y="2701201"/>
            <a:ext cx="0" cy="22383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8" idx="2"/>
            <a:endCxn id="9" idx="0"/>
          </p:cNvCxnSpPr>
          <p:nvPr/>
        </p:nvCxnSpPr>
        <p:spPr>
          <a:xfrm>
            <a:off x="3048952" y="3429095"/>
            <a:ext cx="0" cy="24035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/>
          <p:cNvCxnSpPr>
            <a:stCxn id="9" idx="2"/>
            <a:endCxn id="10" idx="0"/>
          </p:cNvCxnSpPr>
          <p:nvPr/>
        </p:nvCxnSpPr>
        <p:spPr>
          <a:xfrm>
            <a:off x="3048952" y="4173502"/>
            <a:ext cx="0" cy="19101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/>
          <p:cNvCxnSpPr>
            <a:stCxn id="10" idx="2"/>
            <a:endCxn id="13" idx="0"/>
          </p:cNvCxnSpPr>
          <p:nvPr/>
        </p:nvCxnSpPr>
        <p:spPr>
          <a:xfrm rot="16200000" flipH="1">
            <a:off x="4716829" y="3200694"/>
            <a:ext cx="215753" cy="35515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stCxn id="12" idx="2"/>
            <a:endCxn id="13" idx="0"/>
          </p:cNvCxnSpPr>
          <p:nvPr/>
        </p:nvCxnSpPr>
        <p:spPr>
          <a:xfrm rot="5400000">
            <a:off x="5714926" y="3586726"/>
            <a:ext cx="2383122" cy="612068"/>
          </a:xfrm>
          <a:prstGeom prst="bentConnector3">
            <a:avLst>
              <a:gd name="adj1" fmla="val 95203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ounded Rectangle 90"/>
          <p:cNvSpPr/>
          <p:nvPr/>
        </p:nvSpPr>
        <p:spPr>
          <a:xfrm>
            <a:off x="4831381" y="5084323"/>
            <a:ext cx="1008112" cy="5040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Design corrector coils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92" name="Elbow Connector 91"/>
          <p:cNvCxnSpPr>
            <a:stCxn id="11" idx="2"/>
            <a:endCxn id="91" idx="0"/>
          </p:cNvCxnSpPr>
          <p:nvPr/>
        </p:nvCxnSpPr>
        <p:spPr>
          <a:xfrm>
            <a:off x="5335437" y="3429094"/>
            <a:ext cx="0" cy="165522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>
            <a:stCxn id="9" idx="3"/>
            <a:endCxn id="14" idx="0"/>
          </p:cNvCxnSpPr>
          <p:nvPr/>
        </p:nvCxnSpPr>
        <p:spPr>
          <a:xfrm>
            <a:off x="3553008" y="3921474"/>
            <a:ext cx="629069" cy="443038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ounded Rectangle 98"/>
          <p:cNvSpPr/>
          <p:nvPr/>
        </p:nvSpPr>
        <p:spPr>
          <a:xfrm>
            <a:off x="4831381" y="5804977"/>
            <a:ext cx="1008112" cy="5040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Corrector coil power supplies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100" name="Elbow Connector 99"/>
          <p:cNvCxnSpPr>
            <a:stCxn id="91" idx="2"/>
            <a:endCxn id="99" idx="0"/>
          </p:cNvCxnSpPr>
          <p:nvPr/>
        </p:nvCxnSpPr>
        <p:spPr>
          <a:xfrm>
            <a:off x="5335437" y="5588377"/>
            <a:ext cx="0" cy="216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ounded Rectangle 102"/>
          <p:cNvSpPr/>
          <p:nvPr/>
        </p:nvSpPr>
        <p:spPr>
          <a:xfrm>
            <a:off x="1307864" y="1480201"/>
            <a:ext cx="1008112" cy="50405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Fix position of </a:t>
            </a:r>
            <a:r>
              <a:rPr lang="en-GB" sz="1000" dirty="0" err="1" smtClean="0">
                <a:solidFill>
                  <a:schemeClr val="tx1"/>
                </a:solidFill>
              </a:rPr>
              <a:t>linac</a:t>
            </a:r>
            <a:r>
              <a:rPr lang="en-GB" sz="1000" dirty="0" smtClean="0">
                <a:solidFill>
                  <a:schemeClr val="tx1"/>
                </a:solidFill>
              </a:rPr>
              <a:t>, injector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104" name="Elbow Connector 103"/>
          <p:cNvCxnSpPr>
            <a:stCxn id="5" idx="2"/>
            <a:endCxn id="103" idx="0"/>
          </p:cNvCxnSpPr>
          <p:nvPr/>
        </p:nvCxnSpPr>
        <p:spPr>
          <a:xfrm rot="5400000">
            <a:off x="2595925" y="464007"/>
            <a:ext cx="232192" cy="1800201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ounded Rectangle 106"/>
          <p:cNvSpPr/>
          <p:nvPr/>
        </p:nvSpPr>
        <p:spPr>
          <a:xfrm>
            <a:off x="6096396" y="2921284"/>
            <a:ext cx="1008112" cy="5040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Girder vibration requirement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108" name="Elbow Connector 107"/>
          <p:cNvCxnSpPr>
            <a:stCxn id="117" idx="2"/>
            <a:endCxn id="107" idx="0"/>
          </p:cNvCxnSpPr>
          <p:nvPr/>
        </p:nvCxnSpPr>
        <p:spPr>
          <a:xfrm rot="16200000" flipH="1">
            <a:off x="5281222" y="1602054"/>
            <a:ext cx="220084" cy="2418375"/>
          </a:xfrm>
          <a:prstGeom prst="bentConnector3">
            <a:avLst>
              <a:gd name="adj1" fmla="val 41461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ounded Rectangle 116"/>
          <p:cNvSpPr/>
          <p:nvPr/>
        </p:nvSpPr>
        <p:spPr>
          <a:xfrm>
            <a:off x="3678021" y="2197144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Correction studies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125" name="Elbow Connector 124"/>
          <p:cNvCxnSpPr>
            <a:stCxn id="7" idx="2"/>
            <a:endCxn id="117" idx="0"/>
          </p:cNvCxnSpPr>
          <p:nvPr/>
        </p:nvCxnSpPr>
        <p:spPr>
          <a:xfrm>
            <a:off x="4182077" y="1988553"/>
            <a:ext cx="0" cy="20859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ounded Rectangle 136"/>
          <p:cNvSpPr/>
          <p:nvPr/>
        </p:nvSpPr>
        <p:spPr>
          <a:xfrm>
            <a:off x="3678021" y="2925037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BPM requirements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140" name="Elbow Connector 139"/>
          <p:cNvCxnSpPr>
            <a:stCxn id="117" idx="2"/>
            <a:endCxn id="137" idx="0"/>
          </p:cNvCxnSpPr>
          <p:nvPr/>
        </p:nvCxnSpPr>
        <p:spPr>
          <a:xfrm>
            <a:off x="4182077" y="2701201"/>
            <a:ext cx="0" cy="22383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144"/>
          <p:cNvCxnSpPr>
            <a:stCxn id="137" idx="2"/>
            <a:endCxn id="14" idx="0"/>
          </p:cNvCxnSpPr>
          <p:nvPr/>
        </p:nvCxnSpPr>
        <p:spPr>
          <a:xfrm>
            <a:off x="4182077" y="3429095"/>
            <a:ext cx="0" cy="93541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Elbow Connector 152"/>
          <p:cNvCxnSpPr>
            <a:stCxn id="91" idx="3"/>
            <a:endCxn id="13" idx="1"/>
          </p:cNvCxnSpPr>
          <p:nvPr/>
        </p:nvCxnSpPr>
        <p:spPr>
          <a:xfrm>
            <a:off x="5839495" y="5336349"/>
            <a:ext cx="256903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Rounded Rectangle 155"/>
          <p:cNvSpPr/>
          <p:nvPr/>
        </p:nvSpPr>
        <p:spPr>
          <a:xfrm>
            <a:off x="3678021" y="5084323"/>
            <a:ext cx="1008112" cy="5040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BPM readout electronics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157" name="Elbow Connector 156"/>
          <p:cNvCxnSpPr>
            <a:stCxn id="14" idx="2"/>
            <a:endCxn id="156" idx="0"/>
          </p:cNvCxnSpPr>
          <p:nvPr/>
        </p:nvCxnSpPr>
        <p:spPr>
          <a:xfrm>
            <a:off x="4182077" y="4868570"/>
            <a:ext cx="0" cy="21575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Rounded Rectangle 160"/>
          <p:cNvSpPr/>
          <p:nvPr/>
        </p:nvSpPr>
        <p:spPr>
          <a:xfrm>
            <a:off x="1307863" y="3669448"/>
            <a:ext cx="100811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P</a:t>
            </a:r>
            <a:r>
              <a:rPr lang="en-GB" sz="1000" dirty="0" smtClean="0">
                <a:solidFill>
                  <a:schemeClr val="tx1"/>
                </a:solidFill>
              </a:rPr>
              <a:t>umping, getter system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162" name="Elbow Connector 161"/>
          <p:cNvCxnSpPr>
            <a:stCxn id="9" idx="1"/>
            <a:endCxn id="161" idx="3"/>
          </p:cNvCxnSpPr>
          <p:nvPr/>
        </p:nvCxnSpPr>
        <p:spPr>
          <a:xfrm flipH="1">
            <a:off x="2315978" y="3921474"/>
            <a:ext cx="228921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Rounded Rectangle 181"/>
          <p:cNvSpPr/>
          <p:nvPr/>
        </p:nvSpPr>
        <p:spPr>
          <a:xfrm>
            <a:off x="6096396" y="3631306"/>
            <a:ext cx="1008112" cy="5040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Support structure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183" name="Elbow Connector 64"/>
          <p:cNvCxnSpPr>
            <a:stCxn id="107" idx="2"/>
            <a:endCxn id="182" idx="0"/>
          </p:cNvCxnSpPr>
          <p:nvPr/>
        </p:nvCxnSpPr>
        <p:spPr>
          <a:xfrm>
            <a:off x="6600452" y="3425340"/>
            <a:ext cx="0" cy="20596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ounded Rectangle 186"/>
          <p:cNvSpPr/>
          <p:nvPr/>
        </p:nvSpPr>
        <p:spPr>
          <a:xfrm>
            <a:off x="6096396" y="5804977"/>
            <a:ext cx="1008112" cy="5040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Mechanical design of full girder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188" name="Elbow Connector 99"/>
          <p:cNvCxnSpPr>
            <a:stCxn id="13" idx="2"/>
            <a:endCxn id="187" idx="0"/>
          </p:cNvCxnSpPr>
          <p:nvPr/>
        </p:nvCxnSpPr>
        <p:spPr>
          <a:xfrm>
            <a:off x="6600452" y="5588377"/>
            <a:ext cx="0" cy="2166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Elbow Connector 198"/>
          <p:cNvCxnSpPr>
            <a:stCxn id="182" idx="2"/>
            <a:endCxn id="187" idx="3"/>
          </p:cNvCxnSpPr>
          <p:nvPr/>
        </p:nvCxnSpPr>
        <p:spPr>
          <a:xfrm rot="16200000" flipH="1">
            <a:off x="5891659" y="4844155"/>
            <a:ext cx="1921643" cy="504056"/>
          </a:xfrm>
          <a:prstGeom prst="bentConnector4">
            <a:avLst>
              <a:gd name="adj1" fmla="val 8243"/>
              <a:gd name="adj2" fmla="val 145352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Elbow Connector 203"/>
          <p:cNvCxnSpPr>
            <a:stCxn id="14" idx="3"/>
            <a:endCxn id="187" idx="1"/>
          </p:cNvCxnSpPr>
          <p:nvPr/>
        </p:nvCxnSpPr>
        <p:spPr>
          <a:xfrm>
            <a:off x="4686135" y="4616540"/>
            <a:ext cx="1410263" cy="1440465"/>
          </a:xfrm>
          <a:prstGeom prst="bentConnector3">
            <a:avLst>
              <a:gd name="adj1" fmla="val 90413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Rounded Rectangle 208"/>
          <p:cNvSpPr/>
          <p:nvPr/>
        </p:nvSpPr>
        <p:spPr>
          <a:xfrm>
            <a:off x="7428546" y="6283143"/>
            <a:ext cx="1008112" cy="5040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Control system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210" name="Rounded Rectangle 209"/>
          <p:cNvSpPr/>
          <p:nvPr/>
        </p:nvSpPr>
        <p:spPr>
          <a:xfrm>
            <a:off x="7428544" y="2925037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Correction algorithms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211" name="Elbow Connector 210"/>
          <p:cNvCxnSpPr>
            <a:stCxn id="117" idx="2"/>
            <a:endCxn id="210" idx="0"/>
          </p:cNvCxnSpPr>
          <p:nvPr/>
        </p:nvCxnSpPr>
        <p:spPr>
          <a:xfrm rot="16200000" flipH="1">
            <a:off x="5945421" y="937857"/>
            <a:ext cx="223838" cy="3750523"/>
          </a:xfrm>
          <a:prstGeom prst="bentConnector3">
            <a:avLst>
              <a:gd name="adj1" fmla="val 41606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Elbow Connector 91"/>
          <p:cNvCxnSpPr>
            <a:stCxn id="210" idx="2"/>
            <a:endCxn id="209" idx="0"/>
          </p:cNvCxnSpPr>
          <p:nvPr/>
        </p:nvCxnSpPr>
        <p:spPr>
          <a:xfrm>
            <a:off x="7932600" y="3429093"/>
            <a:ext cx="2" cy="285405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>
            <a:stCxn id="99" idx="2"/>
            <a:endCxn id="209" idx="1"/>
          </p:cNvCxnSpPr>
          <p:nvPr/>
        </p:nvCxnSpPr>
        <p:spPr>
          <a:xfrm rot="16200000" flipH="1">
            <a:off x="6268922" y="5375547"/>
            <a:ext cx="226138" cy="2093109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Elbow Connector 221"/>
          <p:cNvCxnSpPr>
            <a:stCxn id="156" idx="2"/>
            <a:endCxn id="209" idx="1"/>
          </p:cNvCxnSpPr>
          <p:nvPr/>
        </p:nvCxnSpPr>
        <p:spPr>
          <a:xfrm rot="16200000" flipH="1">
            <a:off x="5331915" y="4438540"/>
            <a:ext cx="946792" cy="3246469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TextBox 228"/>
          <p:cNvSpPr txBox="1"/>
          <p:nvPr/>
        </p:nvSpPr>
        <p:spPr>
          <a:xfrm>
            <a:off x="186483" y="196754"/>
            <a:ext cx="27519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C</a:t>
            </a:r>
            <a:r>
              <a:rPr lang="en-GB" dirty="0" err="1" smtClean="0">
                <a:latin typeface="Symbol" panose="05050102010706020507" pitchFamily="18" charset="2"/>
              </a:rPr>
              <a:t>b</a:t>
            </a:r>
            <a:r>
              <a:rPr lang="en-GB" dirty="0" smtClean="0"/>
              <a:t> Task Map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Not a WBS, shows </a:t>
            </a:r>
            <a:r>
              <a:rPr lang="en-GB" sz="1200" u="sng" dirty="0" smtClean="0"/>
              <a:t>dependencies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Does not include backtracking/loops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 smtClean="0"/>
              <a:t>Incomplete!</a:t>
            </a:r>
            <a:endParaRPr lang="en-GB" sz="1200" dirty="0"/>
          </a:p>
        </p:txBody>
      </p:sp>
      <p:sp>
        <p:nvSpPr>
          <p:cNvPr id="230" name="Rounded Rectangle 229"/>
          <p:cNvSpPr/>
          <p:nvPr/>
        </p:nvSpPr>
        <p:spPr>
          <a:xfrm>
            <a:off x="87893" y="2197144"/>
            <a:ext cx="1008112" cy="50405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Existing plan for </a:t>
            </a:r>
            <a:r>
              <a:rPr lang="en-GB" sz="1000" dirty="0" err="1" smtClean="0">
                <a:solidFill>
                  <a:schemeClr val="tx1"/>
                </a:solidFill>
              </a:rPr>
              <a:t>linac</a:t>
            </a:r>
            <a:r>
              <a:rPr lang="en-GB" sz="1000" dirty="0" smtClean="0">
                <a:solidFill>
                  <a:schemeClr val="tx1"/>
                </a:solidFill>
              </a:rPr>
              <a:t> commissioning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231" name="Rounded Rectangle 230"/>
          <p:cNvSpPr/>
          <p:nvPr/>
        </p:nvSpPr>
        <p:spPr>
          <a:xfrm>
            <a:off x="1307863" y="2197145"/>
            <a:ext cx="1008112" cy="50405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Shielding blocks layout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232" name="Elbow Connector 231"/>
          <p:cNvCxnSpPr>
            <a:stCxn id="103" idx="2"/>
            <a:endCxn id="230" idx="0"/>
          </p:cNvCxnSpPr>
          <p:nvPr/>
        </p:nvCxnSpPr>
        <p:spPr>
          <a:xfrm rot="5400000">
            <a:off x="1095492" y="1480715"/>
            <a:ext cx="212887" cy="1219971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Elbow Connector 35"/>
          <p:cNvCxnSpPr>
            <a:stCxn id="103" idx="2"/>
            <a:endCxn id="231" idx="0"/>
          </p:cNvCxnSpPr>
          <p:nvPr/>
        </p:nvCxnSpPr>
        <p:spPr>
          <a:xfrm flipH="1">
            <a:off x="1811919" y="1984257"/>
            <a:ext cx="1" cy="21288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Rounded Rectangle 245"/>
          <p:cNvSpPr/>
          <p:nvPr/>
        </p:nvSpPr>
        <p:spPr>
          <a:xfrm>
            <a:off x="2542348" y="2197144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Pipe and collective effects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247" name="Rounded Rectangle 246"/>
          <p:cNvSpPr/>
          <p:nvPr/>
        </p:nvSpPr>
        <p:spPr>
          <a:xfrm>
            <a:off x="3675473" y="2197144"/>
            <a:ext cx="1008112" cy="5040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Correction studies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248" name="Rounded Rectangle 247"/>
          <p:cNvSpPr/>
          <p:nvPr/>
        </p:nvSpPr>
        <p:spPr>
          <a:xfrm>
            <a:off x="1307866" y="2197144"/>
            <a:ext cx="1008112" cy="50405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Shielding blocks layout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249" name="Rounded Rectangle 248"/>
          <p:cNvSpPr/>
          <p:nvPr/>
        </p:nvSpPr>
        <p:spPr>
          <a:xfrm>
            <a:off x="8028384" y="5588379"/>
            <a:ext cx="1008112" cy="5040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Prototype </a:t>
            </a:r>
            <a:r>
              <a:rPr lang="en-GB" sz="1000" dirty="0">
                <a:solidFill>
                  <a:schemeClr val="tx1"/>
                </a:solidFill>
              </a:rPr>
              <a:t>magnet(s)</a:t>
            </a:r>
          </a:p>
        </p:txBody>
      </p:sp>
      <p:cxnSp>
        <p:nvCxnSpPr>
          <p:cNvPr id="251" name="Elbow Connector 250"/>
          <p:cNvCxnSpPr>
            <a:stCxn id="13" idx="3"/>
            <a:endCxn id="249" idx="0"/>
          </p:cNvCxnSpPr>
          <p:nvPr/>
        </p:nvCxnSpPr>
        <p:spPr>
          <a:xfrm>
            <a:off x="7104508" y="5336351"/>
            <a:ext cx="1427932" cy="252028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ounded Rectangle 65"/>
          <p:cNvSpPr/>
          <p:nvPr/>
        </p:nvSpPr>
        <p:spPr>
          <a:xfrm>
            <a:off x="1307863" y="2921284"/>
            <a:ext cx="100811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</a:rPr>
              <a:t>Vacuum requirements</a:t>
            </a:r>
            <a:endParaRPr lang="en-GB" sz="1000" dirty="0">
              <a:solidFill>
                <a:schemeClr val="tx1"/>
              </a:solidFill>
            </a:endParaRPr>
          </a:p>
        </p:txBody>
      </p:sp>
      <p:cxnSp>
        <p:nvCxnSpPr>
          <p:cNvPr id="67" name="Elbow Connector 69"/>
          <p:cNvCxnSpPr>
            <a:stCxn id="66" idx="2"/>
            <a:endCxn id="161" idx="0"/>
          </p:cNvCxnSpPr>
          <p:nvPr/>
        </p:nvCxnSpPr>
        <p:spPr>
          <a:xfrm>
            <a:off x="1811919" y="3425340"/>
            <a:ext cx="0" cy="24410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13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122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11</cp:revision>
  <dcterms:created xsi:type="dcterms:W3CDTF">2014-12-17T19:56:29Z</dcterms:created>
  <dcterms:modified xsi:type="dcterms:W3CDTF">2014-12-17T21:03:23Z</dcterms:modified>
</cp:coreProperties>
</file>