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365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16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21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01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09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90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09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8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2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80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68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9F738-EE64-4A54-A04F-2C9E82B8B37E}" type="datetimeFigureOut">
              <a:rPr lang="en-GB" smtClean="0"/>
              <a:t>23/07/2015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AAB87-741B-48B9-AAD7-B96D6E93AF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29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brooks\Desktop\imag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2" y="1700809"/>
            <a:ext cx="8743665" cy="359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4427984" y="2636912"/>
            <a:ext cx="0" cy="859062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761943" y="2881777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8mm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27984" y="3495974"/>
            <a:ext cx="2664296" cy="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79070" y="3496006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24.4mm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427984" y="3356992"/>
            <a:ext cx="2016224" cy="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50408" y="2987660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18.4mm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444208" y="2987660"/>
            <a:ext cx="288032" cy="508314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43713" y="2966113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6mm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440703" y="4355036"/>
            <a:ext cx="0" cy="37010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40810" y="4355812"/>
            <a:ext cx="3502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3mm (guessed – can it be thinner?)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56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Brooks</dc:creator>
  <cp:lastModifiedBy>Stephen Brooks</cp:lastModifiedBy>
  <cp:revision>1</cp:revision>
  <dcterms:created xsi:type="dcterms:W3CDTF">2015-07-23T17:24:15Z</dcterms:created>
  <dcterms:modified xsi:type="dcterms:W3CDTF">2015-07-23T17:27:01Z</dcterms:modified>
</cp:coreProperties>
</file>