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2"/>
  </p:notesMasterIdLst>
  <p:handoutMasterIdLst>
    <p:handoutMasterId r:id="rId13"/>
  </p:handoutMasterIdLst>
  <p:sldIdLst>
    <p:sldId id="636" r:id="rId3"/>
    <p:sldId id="649" r:id="rId4"/>
    <p:sldId id="643" r:id="rId5"/>
    <p:sldId id="644" r:id="rId6"/>
    <p:sldId id="645" r:id="rId7"/>
    <p:sldId id="647" r:id="rId8"/>
    <p:sldId id="646" r:id="rId9"/>
    <p:sldId id="648" r:id="rId10"/>
    <p:sldId id="64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7" autoAdjust="0"/>
    <p:restoredTop sz="94433" autoAdjust="0"/>
  </p:normalViewPr>
  <p:slideViewPr>
    <p:cSldViewPr>
      <p:cViewPr>
        <p:scale>
          <a:sx n="101" d="100"/>
          <a:sy n="101" d="100"/>
        </p:scale>
        <p:origin x="-86" y="3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2017-Nov-13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13/11/2017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14,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14,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14,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14,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PM_Correct</a:t>
            </a:r>
            <a:r>
              <a:rPr lang="en-GB" dirty="0"/>
              <a:t> CBETA Magnet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Stephen Brooks, CBETA </a:t>
            </a:r>
            <a:r>
              <a:rPr lang="en-US" dirty="0" err="1" smtClean="0"/>
              <a:t>MagAC</a:t>
            </a:r>
            <a:r>
              <a:rPr lang="en-US" dirty="0" smtClean="0"/>
              <a:t>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Command-line utility that runs on Windows</a:t>
            </a:r>
          </a:p>
          <a:p>
            <a:r>
              <a:rPr lang="en-GB" dirty="0" smtClean="0"/>
              <a:t>Uses a config.txt file that specifies:</a:t>
            </a:r>
          </a:p>
          <a:p>
            <a:pPr lvl="1"/>
            <a:r>
              <a:rPr lang="en-GB" dirty="0" smtClean="0"/>
              <a:t>Target parameters for all magnets</a:t>
            </a:r>
          </a:p>
          <a:p>
            <a:pPr lvl="2"/>
            <a:r>
              <a:rPr lang="en-GB" dirty="0" smtClean="0"/>
              <a:t>Different types are identified by numerical id ranges</a:t>
            </a:r>
          </a:p>
          <a:p>
            <a:pPr lvl="1"/>
            <a:r>
              <a:rPr lang="en-GB" dirty="0" smtClean="0"/>
              <a:t>Wire tuning parameters</a:t>
            </a:r>
          </a:p>
          <a:p>
            <a:pPr lvl="1"/>
            <a:r>
              <a:rPr lang="en-GB" dirty="0" smtClean="0"/>
              <a:t>Systematic </a:t>
            </a:r>
            <a:r>
              <a:rPr lang="en-GB" dirty="0"/>
              <a:t>f</a:t>
            </a:r>
            <a:r>
              <a:rPr lang="en-GB" dirty="0" smtClean="0"/>
              <a:t>ile input/output locations</a:t>
            </a:r>
          </a:p>
          <a:p>
            <a:r>
              <a:rPr lang="en-GB" dirty="0" smtClean="0"/>
              <a:t>Re-</a:t>
            </a:r>
            <a:r>
              <a:rPr lang="en-GB" dirty="0" err="1" smtClean="0"/>
              <a:t>centers</a:t>
            </a:r>
            <a:r>
              <a:rPr lang="en-GB" dirty="0" smtClean="0"/>
              <a:t> the harmonics and also outputs tuning wire lengths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7986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Config</a:t>
            </a:r>
            <a:r>
              <a:rPr lang="en-GB" dirty="0" smtClean="0"/>
              <a:t> File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510"/>
          <a:stretch/>
        </p:blipFill>
        <p:spPr bwMode="auto">
          <a:xfrm>
            <a:off x="899592" y="1316112"/>
            <a:ext cx="7560040" cy="484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6811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Adjustment to Goal 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recently found magnet tuning targets were out of date in my software</a:t>
            </a:r>
          </a:p>
          <a:p>
            <a:pPr lvl="1"/>
            <a:r>
              <a:rPr lang="en-GB" dirty="0" smtClean="0"/>
              <a:t>Scott Berg confirmed the baseline parameters were also out of date</a:t>
            </a:r>
          </a:p>
          <a:p>
            <a:pPr lvl="1"/>
            <a:r>
              <a:rPr lang="en-GB" dirty="0" smtClean="0"/>
              <a:t>I had to re-do a pair of tuning wire cartridges</a:t>
            </a:r>
            <a:endParaRPr lang="en-GB" dirty="0" smtClean="0"/>
          </a:p>
          <a:p>
            <a:r>
              <a:rPr lang="en-GB" dirty="0" smtClean="0"/>
              <a:t>New </a:t>
            </a:r>
            <a:r>
              <a:rPr lang="en-GB" dirty="0" smtClean="0"/>
              <a:t>fields targets about 1% stronger, based on 3D not 2D models (as it should be)</a:t>
            </a:r>
          </a:p>
          <a:p>
            <a:r>
              <a:rPr lang="en-GB" dirty="0" smtClean="0"/>
              <a:t>Most magnets should be fine, the BD1 is now slightly marginal as we’ll </a:t>
            </a:r>
            <a:r>
              <a:rPr lang="en-GB" dirty="0" smtClean="0"/>
              <a:t>see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453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Running on BD1 Run 4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31" y="1700808"/>
            <a:ext cx="4500000" cy="293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72" y="2801649"/>
            <a:ext cx="4500000" cy="292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124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Initially Arbitrary Quality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CBETA multipoles FOM</a:t>
            </a:r>
          </a:p>
          <a:p>
            <a:pPr lvl="1"/>
            <a:r>
              <a:rPr lang="en-GB" dirty="0" smtClean="0"/>
              <a:t>&gt;0.75 Bad, 0.5-0.75 Marginal, 0.25-0.5 Fair, 0.1-0.25 Good, &lt;0.1 Excellent</a:t>
            </a:r>
          </a:p>
          <a:p>
            <a:r>
              <a:rPr lang="en-GB" dirty="0" smtClean="0"/>
              <a:t>Quad strength error</a:t>
            </a:r>
          </a:p>
          <a:p>
            <a:pPr lvl="1"/>
            <a:r>
              <a:rPr lang="en-GB" dirty="0" smtClean="0"/>
              <a:t>&gt;0.2% Bad, 0.1-0.2% Fair, 0.05-0.1% Good, &lt;0.05% Excellent</a:t>
            </a:r>
          </a:p>
          <a:p>
            <a:r>
              <a:rPr lang="en-GB" dirty="0" smtClean="0"/>
              <a:t>We can customise this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1560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Running on BD3 Run 12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4500000" cy="293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852936"/>
            <a:ext cx="4500000" cy="292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9852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 Outputs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CSV table of re-</a:t>
            </a:r>
            <a:r>
              <a:rPr lang="en-GB" dirty="0" err="1" smtClean="0"/>
              <a:t>centered</a:t>
            </a:r>
            <a:r>
              <a:rPr lang="en-GB" dirty="0" smtClean="0"/>
              <a:t> harmonics</a:t>
            </a:r>
          </a:p>
          <a:p>
            <a:pPr lvl="1"/>
            <a:r>
              <a:rPr lang="en-GB" dirty="0" smtClean="0"/>
              <a:t>Includes displacement and rotation relative to coil</a:t>
            </a:r>
          </a:p>
          <a:p>
            <a:r>
              <a:rPr lang="en-GB" dirty="0" smtClean="0"/>
              <a:t>Tuned magnet design CSV file include wire lengths</a:t>
            </a:r>
          </a:p>
          <a:p>
            <a:r>
              <a:rPr lang="en-GB" dirty="0" smtClean="0"/>
              <a:t>Not yet implemented, can be if needed:</a:t>
            </a:r>
          </a:p>
          <a:p>
            <a:pPr lvl="1"/>
            <a:r>
              <a:rPr lang="en-GB" dirty="0" smtClean="0"/>
              <a:t>Human-readable log/quality report</a:t>
            </a:r>
          </a:p>
          <a:p>
            <a:pPr lvl="1"/>
            <a:r>
              <a:rPr lang="en-GB" dirty="0" smtClean="0"/>
              <a:t>(More) human-readable wire lengths table</a:t>
            </a:r>
          </a:p>
          <a:p>
            <a:pPr lvl="1"/>
            <a:r>
              <a:rPr lang="en-GB" dirty="0"/>
              <a:t>Subsequent iterations based on results from an already-tuned magnet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6612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Storage Update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Currently have access to two SMD shares:</a:t>
            </a:r>
          </a:p>
          <a:p>
            <a:pPr lvl="1"/>
            <a:r>
              <a:rPr lang="en-GB" dirty="0" smtClean="0"/>
              <a:t>\\DISCOVERY\C_Beta</a:t>
            </a:r>
          </a:p>
          <a:p>
            <a:pPr lvl="2"/>
            <a:r>
              <a:rPr lang="en-GB" dirty="0" smtClean="0"/>
              <a:t>Contains random LEREC files(?), probably needs to be pointed at a different folder</a:t>
            </a:r>
          </a:p>
          <a:p>
            <a:pPr lvl="2"/>
            <a:r>
              <a:rPr lang="en-GB" dirty="0" smtClean="0"/>
              <a:t>I have write access on \\DISCOVERY\C_Beta\NOTES</a:t>
            </a:r>
          </a:p>
          <a:p>
            <a:pPr lvl="1"/>
            <a:r>
              <a:rPr lang="en-GB" dirty="0" smtClean="0"/>
              <a:t>\\DISCOVERY\NewData</a:t>
            </a:r>
          </a:p>
          <a:p>
            <a:pPr lvl="2"/>
            <a:r>
              <a:rPr lang="en-GB" dirty="0" smtClean="0"/>
              <a:t>Contains rotating coil .</a:t>
            </a:r>
            <a:r>
              <a:rPr lang="en-GB" dirty="0" err="1" smtClean="0"/>
              <a:t>dat</a:t>
            </a:r>
            <a:r>
              <a:rPr lang="en-GB" dirty="0" smtClean="0"/>
              <a:t> files in the format my software can read</a:t>
            </a:r>
          </a:p>
          <a:p>
            <a:pPr lvl="2"/>
            <a:r>
              <a:rPr lang="en-GB" dirty="0" smtClean="0"/>
              <a:t>Not sure how long files stay on there so I should probably copy them into the CBETA share too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14,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4881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38983</TotalTime>
  <Words>395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PM_Correct CBETA Magnet Software</vt:lpstr>
      <vt:lpstr>Introduction</vt:lpstr>
      <vt:lpstr>Config File</vt:lpstr>
      <vt:lpstr>Adjustment to Goal Parameters</vt:lpstr>
      <vt:lpstr>Running on BD1 Run 4</vt:lpstr>
      <vt:lpstr>Initially Arbitrary Quality Feedback</vt:lpstr>
      <vt:lpstr>Running on BD3 Run 12</vt:lpstr>
      <vt:lpstr>Program Outputs</vt:lpstr>
      <vt:lpstr>Storage Update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1124</cp:revision>
  <dcterms:created xsi:type="dcterms:W3CDTF">2012-11-14T19:21:06Z</dcterms:created>
  <dcterms:modified xsi:type="dcterms:W3CDTF">2017-11-13T20:33:14Z</dcterms:modified>
</cp:coreProperties>
</file>