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7"/>
  </p:notesMasterIdLst>
  <p:handoutMasterIdLst>
    <p:handoutMasterId r:id="rId8"/>
  </p:handoutMasterIdLst>
  <p:sldIdLst>
    <p:sldId id="636" r:id="rId3"/>
    <p:sldId id="637" r:id="rId4"/>
    <p:sldId id="643" r:id="rId5"/>
    <p:sldId id="64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9BBB59"/>
    <a:srgbClr val="DAEFC3"/>
    <a:srgbClr val="C4E59F"/>
    <a:srgbClr val="CCECFF"/>
    <a:srgbClr val="9900FF"/>
    <a:srgbClr val="C000C0"/>
    <a:srgbClr val="0000FF"/>
    <a:srgbClr val="FF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7" autoAdjust="0"/>
    <p:restoredTop sz="94433" autoAdjust="0"/>
  </p:normalViewPr>
  <p:slideViewPr>
    <p:cSldViewPr>
      <p:cViewPr>
        <p:scale>
          <a:sx n="96" d="100"/>
          <a:sy n="96" d="100"/>
        </p:scale>
        <p:origin x="-211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1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301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E8CE96F-9641-4202-B9F0-B2E2AD14F4BD}" type="datetimeFigureOut">
              <a:rPr lang="en-US"/>
              <a:pPr>
                <a:defRPr/>
              </a:pPr>
              <a:t>2018-Mar-19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2F2E411-6695-4ACB-AE03-92CB8347E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437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3A463C-B3F1-4D95-AAE7-A01F53C12740}" type="datetimeFigureOut">
              <a:rPr lang="en-GB"/>
              <a:pPr>
                <a:defRPr/>
              </a:pPr>
              <a:t>19/03/2018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67DA4B-B3FA-4324-8CF5-89A932D868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71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A19B-55B7-43F6-A431-B5698B9D34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90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DEF3-38EA-44F2-924B-3AA3B76DF1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16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20,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6EC0D4-8825-4044-B0BB-F1A0F464E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2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86200" y="0"/>
            <a:ext cx="5257800" cy="1066800"/>
          </a:xfrm>
          <a:prstGeom prst="rect">
            <a:avLst/>
          </a:prstGeom>
          <a:noFill/>
          <a:effectLst/>
          <a:scene3d>
            <a:camera prst="orthographicFront"/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dk1">
                <a:satMod val="300000"/>
              </a:schemeClr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none"/>
        </p:style>
        <p:txBody>
          <a:bodyPr anchor="t">
            <a:normAutofit/>
          </a:bodyPr>
          <a:lstStyle>
            <a:lvl1pPr algn="r">
              <a:defRPr sz="3200">
                <a:ln>
                  <a:noFill/>
                </a:ln>
                <a:solidFill>
                  <a:srgbClr val="FFFFC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99FF9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CC"/>
                </a:solidFill>
                <a:latin typeface="+mj-lt"/>
              </a:rPr>
              <a:t> Page </a:t>
            </a:r>
            <a:fld id="{77AA60D7-E052-4FF8-8EB3-82792E6B1490}" type="slidenum">
              <a:rPr lang="en-US" smtClean="0">
                <a:solidFill>
                  <a:srgbClr val="FFFFCC"/>
                </a:solidFill>
                <a:latin typeface="+mj-lt"/>
              </a:rPr>
              <a:pPr/>
              <a:t>‹#›</a:t>
            </a:fld>
            <a:endParaRPr lang="en-US" dirty="0">
              <a:solidFill>
                <a:srgbClr val="FFFFC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9880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C404-890E-41D9-B785-78F74B1E75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231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08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DC64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1426-49D9-4400-AE85-1D8D350657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38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D7176B4-3FF4-42B2-A64D-8907BC728C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2" r:id="rId3"/>
    <p:sldLayoutId id="2147483663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703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 Light" pitchFamily="34" charset="0"/>
              </a:defRPr>
            </a:lvl1pPr>
          </a:lstStyle>
          <a:p>
            <a:pPr>
              <a:defRPr/>
            </a:pPr>
            <a:fld id="{6FD7CC7B-9D0C-4FC1-993A-D4FA53C1AD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A080C0"/>
          </a:solidFill>
          <a:latin typeface="Calibri Light" panose="020F03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B0F0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DC64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CBETA </a:t>
            </a:r>
            <a:r>
              <a:rPr lang="en-GB" dirty="0" smtClean="0"/>
              <a:t>Magnet 2401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First production articles </a:t>
            </a:r>
            <a:r>
              <a:rPr lang="en-GB" dirty="0" smtClean="0"/>
              <a:t>QD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AA19B-55B7-43F6-A431-B5698B9D349F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56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Tuning of </a:t>
            </a:r>
            <a:r>
              <a:rPr lang="en-GB" dirty="0" smtClean="0"/>
              <a:t>Magnet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58971"/>
              </p:ext>
            </p:extLst>
          </p:nvPr>
        </p:nvGraphicFramePr>
        <p:xfrm>
          <a:off x="457200" y="160020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Magnet #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Run #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Midplane</a:t>
                      </a:r>
                      <a:r>
                        <a:rPr lang="en-GB" baseline="0" dirty="0" smtClean="0"/>
                        <a:t> error </a:t>
                      </a:r>
                      <a:r>
                        <a:rPr lang="en-GB" dirty="0" smtClean="0"/>
                        <a:t>(G)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Units FOM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CBETA</a:t>
                      </a:r>
                      <a:r>
                        <a:rPr lang="en-GB" baseline="0" dirty="0" smtClean="0"/>
                        <a:t> FOM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Quad</a:t>
                      </a:r>
                      <a:r>
                        <a:rPr lang="en-GB" baseline="0" dirty="0" smtClean="0"/>
                        <a:t> error at x=0 (rel.)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2401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 (bare)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23.18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37.41</a:t>
                      </a:r>
                      <a:endParaRPr lang="en-GB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1.512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-0.693%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 (</a:t>
                      </a:r>
                      <a:r>
                        <a:rPr lang="en-GB" dirty="0" err="1" smtClean="0"/>
                        <a:t>iter</a:t>
                      </a:r>
                      <a:r>
                        <a:rPr lang="en-GB" dirty="0" smtClean="0"/>
                        <a:t> 1)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0.80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2.40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0.096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-0.016%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Goals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≤ 1.5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≤ 10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≤ 0.375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≤ 0.05%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(Q)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168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Harmonics of Tuned </a:t>
            </a:r>
            <a:r>
              <a:rPr lang="en-GB" dirty="0" smtClean="0"/>
              <a:t>Magnet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851920" y="122555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Magnet </a:t>
            </a:r>
            <a:r>
              <a:rPr lang="en-GB" dirty="0" smtClean="0"/>
              <a:t>2401</a:t>
            </a:r>
            <a:endParaRPr lang="en-GB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062032" y="1600203"/>
          <a:ext cx="1019936" cy="4525956"/>
        </p:xfrm>
        <a:graphic>
          <a:graphicData uri="http://schemas.openxmlformats.org/drawingml/2006/table">
            <a:tbl>
              <a:tblPr/>
              <a:tblGrid>
                <a:gridCol w="509968"/>
                <a:gridCol w="509968"/>
              </a:tblGrid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1.359278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-6.29E-66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1.29E-65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10000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4.74E-14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0.30134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-0.19836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0.094461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0.628895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-0.25839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-0.89401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-1.90665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0.537498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-0.0626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0.380555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0.370024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-0.01775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0.199319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-0.25305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0.088492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-0.10172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0.048435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-0.08821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0.082022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-0.08426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-0.04311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0.016163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-0.04353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0.008469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-0.0115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-0.00303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0.007529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-0.01013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-0.01331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0.010135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0.07983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0.000845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-0.00865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-0.0098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-0.00273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0.003698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09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Displaced magnet by DX (m)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-0.00036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DY (m)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-0.00086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098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Rotated A/C by (rad)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0.032804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(deg)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1.879537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356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QD magnet 2401 is tuned + surveyed</a:t>
            </a:r>
            <a:endParaRPr lang="en-GB" dirty="0" smtClean="0"/>
          </a:p>
          <a:p>
            <a:r>
              <a:rPr lang="en-GB" dirty="0" smtClean="0"/>
              <a:t>QD magnet 2402 has been measured </a:t>
            </a:r>
            <a:r>
              <a:rPr lang="en-GB" dirty="0" err="1" smtClean="0"/>
              <a:t>untuned</a:t>
            </a:r>
            <a:endParaRPr lang="en-GB" dirty="0" smtClean="0"/>
          </a:p>
          <a:p>
            <a:pPr lvl="1"/>
            <a:r>
              <a:rPr lang="en-GB" dirty="0" smtClean="0"/>
              <a:t>Will be used as calibration  between coil benches, while not tuned, to see harmonics</a:t>
            </a:r>
          </a:p>
          <a:p>
            <a:r>
              <a:rPr lang="en-GB" dirty="0" smtClean="0"/>
              <a:t>Might try getting Toby Levine to assemble shim pack for 2402</a:t>
            </a:r>
          </a:p>
          <a:p>
            <a:r>
              <a:rPr lang="en-GB" dirty="0" smtClean="0"/>
              <a:t>QDs both shows -0.7% strength offset so will probably change radius for next 3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71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58328</TotalTime>
  <Words>261</Words>
  <Application>Microsoft Office PowerPoint</Application>
  <PresentationFormat>On-screen Show (4:3)</PresentationFormat>
  <Paragraphs>95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CBETA Magnet 2401</vt:lpstr>
      <vt:lpstr>Tuning of Magnet</vt:lpstr>
      <vt:lpstr>Harmonics of Tuned Magnet</vt:lpstr>
      <vt:lpstr>Status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Magnet?</dc:title>
  <dc:creator>Stephen Brooks</dc:creator>
  <cp:lastModifiedBy>Stephen Brooks</cp:lastModifiedBy>
  <cp:revision>1249</cp:revision>
  <dcterms:created xsi:type="dcterms:W3CDTF">2012-11-14T19:21:06Z</dcterms:created>
  <dcterms:modified xsi:type="dcterms:W3CDTF">2018-03-19T14:08:17Z</dcterms:modified>
</cp:coreProperties>
</file>