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notesMasterIdLst>
    <p:notesMasterId r:id="rId6"/>
  </p:notesMasterIdLst>
  <p:handoutMasterIdLst>
    <p:handoutMasterId r:id="rId7"/>
  </p:handoutMasterIdLst>
  <p:sldIdLst>
    <p:sldId id="656" r:id="rId3"/>
    <p:sldId id="657" r:id="rId4"/>
    <p:sldId id="658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  <a:srgbClr val="D0D8E8"/>
    <a:srgbClr val="DAEFC3"/>
    <a:srgbClr val="E9EDF4"/>
    <a:srgbClr val="9BBB59"/>
    <a:srgbClr val="C4E59F"/>
    <a:srgbClr val="CCECFF"/>
    <a:srgbClr val="9900FF"/>
    <a:srgbClr val="C000C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27" autoAdjust="0"/>
    <p:restoredTop sz="94433" autoAdjust="0"/>
  </p:normalViewPr>
  <p:slideViewPr>
    <p:cSldViewPr>
      <p:cViewPr varScale="1">
        <p:scale>
          <a:sx n="118" d="100"/>
          <a:sy n="118" d="100"/>
        </p:scale>
        <p:origin x="1704" y="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3" y="119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301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E8CE96F-9641-4202-B9F0-B2E2AD14F4BD}" type="datetimeFigureOut">
              <a:rPr lang="en-US"/>
              <a:pPr>
                <a:defRPr/>
              </a:pPr>
              <a:t>2019-Oct-17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2F2E411-6695-4ACB-AE03-92CB8347E17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32437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F3A463C-B3F1-4D95-AAE7-A01F53C12740}" type="datetimeFigureOut">
              <a:rPr lang="en-GB"/>
              <a:pPr>
                <a:defRPr/>
              </a:pPr>
              <a:t>17/10/2019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967DA4B-B3FA-4324-8CF5-89A932D8686A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4800712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October 17, 2019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AA19B-55B7-43F6-A431-B5698B9D349F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859015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B050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October 17, 2019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9DEF3-38EA-44F2-924B-3AA3B76DF1B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51651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86200" y="0"/>
            <a:ext cx="5257800" cy="1066800"/>
          </a:xfrm>
          <a:prstGeom prst="rect">
            <a:avLst/>
          </a:prstGeom>
          <a:noFill/>
          <a:effectLst/>
          <a:scene3d>
            <a:camera prst="orthographicFront"/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dk1">
                <a:satMod val="300000"/>
              </a:schemeClr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none"/>
        </p:style>
        <p:txBody>
          <a:bodyPr anchor="t">
            <a:normAutofit/>
          </a:bodyPr>
          <a:lstStyle>
            <a:lvl1pPr algn="r">
              <a:defRPr sz="3200">
                <a:ln>
                  <a:noFill/>
                </a:ln>
                <a:solidFill>
                  <a:srgbClr val="FFFFC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077200" y="6492875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99FF9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FFCC"/>
                </a:solidFill>
                <a:latin typeface="+mj-lt"/>
              </a:rPr>
              <a:t> Page </a:t>
            </a:r>
            <a:fld id="{77AA60D7-E052-4FF8-8EB3-82792E6B1490}" type="slidenum">
              <a:rPr lang="en-US" smtClean="0">
                <a:solidFill>
                  <a:srgbClr val="FFFFCC"/>
                </a:solidFill>
                <a:latin typeface="+mj-lt"/>
              </a:rPr>
              <a:pPr/>
              <a:t>‹#›</a:t>
            </a:fld>
            <a:endParaRPr lang="en-US" dirty="0">
              <a:solidFill>
                <a:srgbClr val="FFFFC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9880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October 17, 2019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EC404-890E-41D9-B785-78F74B1E75A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572317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08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B0F0"/>
                </a:solidFill>
              </a:defRPr>
            </a:lvl2pPr>
            <a:lvl3pPr>
              <a:defRPr>
                <a:solidFill>
                  <a:srgbClr val="00DC64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October 17, 2019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E1426-49D9-4400-AE85-1D8D350657F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9138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 dirty="0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October 17, 2019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Stephen Brooks, CBETA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9D7176B4-3FF4-42B2-A64D-8907BC728C1E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3" r:id="rId3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7030A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B05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 dirty="0"/>
          </a:p>
        </p:txBody>
      </p:sp>
      <p:sp>
        <p:nvSpPr>
          <p:cNvPr id="205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October 17, 2019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Stephen Brooks, CBETA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 Light" pitchFamily="34" charset="0"/>
              </a:defRPr>
            </a:lvl1pPr>
          </a:lstStyle>
          <a:p>
            <a:pPr>
              <a:defRPr/>
            </a:pPr>
            <a:fld id="{6FD7CC7B-9D0C-4FC1-993A-D4FA53C1AD4A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A080C0"/>
          </a:solidFill>
          <a:latin typeface="Calibri Light" panose="020F030202020403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Calibri Light" panose="020F03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B0F0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DC64"/>
          </a:solidFill>
          <a:latin typeface="Calibri Light" panose="020F030202020403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Calibri Light" panose="020F030202020403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Calibri Light" panose="020F03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E4D79-C2E6-49F4-A88B-2C148C809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Semi-Empirical Dispersion Response Matrix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DDF1D-071E-491F-94FF-8BF850B69E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/>
              <a:t>phase[a] = FFA BPM cell #a measured phase advance (this turn)</a:t>
            </a:r>
          </a:p>
          <a:p>
            <a:r>
              <a:rPr lang="en-GB" sz="2000"/>
              <a:t>make_oval(u,v) = 2D linear function from normalised to real phase space</a:t>
            </a:r>
          </a:p>
          <a:p>
            <a:r>
              <a:rPr lang="en-GB"/>
              <a:t>Matrix[a</a:t>
            </a:r>
            <a:r>
              <a:rPr lang="en-GB">
                <a:sym typeface="Wingdings" panose="05000000000000000000" pitchFamily="2" charset="2"/>
              </a:rPr>
              <a:t>b] = make_oval(sin(</a:t>
            </a:r>
            <a:r>
              <a:rPr lang="en-GB">
                <a:latin typeface="Symbol" panose="05050102010706020507" pitchFamily="18" charset="2"/>
                <a:sym typeface="Wingdings" panose="05000000000000000000" pitchFamily="2" charset="2"/>
              </a:rPr>
              <a:t>q</a:t>
            </a:r>
            <a:r>
              <a:rPr lang="en-GB">
                <a:sym typeface="Wingdings" panose="05000000000000000000" pitchFamily="2" charset="2"/>
              </a:rPr>
              <a:t>),-cos(</a:t>
            </a:r>
            <a:r>
              <a:rPr lang="en-GB">
                <a:latin typeface="Symbol" panose="05050102010706020507" pitchFamily="18" charset="2"/>
                <a:sym typeface="Wingdings" panose="05000000000000000000" pitchFamily="2" charset="2"/>
              </a:rPr>
              <a:t>q</a:t>
            </a:r>
            <a:r>
              <a:rPr lang="en-GB">
                <a:sym typeface="Wingdings" panose="05000000000000000000" pitchFamily="2" charset="2"/>
              </a:rPr>
              <a:t>))</a:t>
            </a:r>
          </a:p>
          <a:p>
            <a:pPr lvl="1"/>
            <a:r>
              <a:rPr lang="en-GB">
                <a:sym typeface="Wingdings" panose="05000000000000000000" pitchFamily="2" charset="2"/>
              </a:rPr>
              <a:t>where </a:t>
            </a:r>
            <a:r>
              <a:rPr lang="en-GB">
                <a:latin typeface="Symbol" panose="05050102010706020507" pitchFamily="18" charset="2"/>
                <a:sym typeface="Wingdings" panose="05000000000000000000" pitchFamily="2" charset="2"/>
              </a:rPr>
              <a:t>q</a:t>
            </a:r>
            <a:r>
              <a:rPr lang="en-GB">
                <a:sym typeface="Wingdings" panose="05000000000000000000" pitchFamily="2" charset="2"/>
              </a:rPr>
              <a:t> = phase[b] - phase[a] + 0.1696 radians</a:t>
            </a:r>
          </a:p>
          <a:p>
            <a:pPr lvl="2"/>
            <a:r>
              <a:rPr lang="en-GB" sz="1800">
                <a:sym typeface="Wingdings" panose="05000000000000000000" pitchFamily="2" charset="2"/>
              </a:rPr>
              <a:t>“0.1696 radians” = fit phase advance from corrector to same cell BPM</a:t>
            </a:r>
          </a:p>
          <a:p>
            <a:r>
              <a:rPr lang="en-GB"/>
              <a:t>Let C = cell chromaticity, so d</a:t>
            </a:r>
            <a:r>
              <a:rPr lang="en-GB">
                <a:latin typeface="Symbol" panose="05050102010706020507" pitchFamily="18" charset="2"/>
                <a:sym typeface="Wingdings" panose="05000000000000000000" pitchFamily="2" charset="2"/>
              </a:rPr>
              <a:t>q</a:t>
            </a:r>
            <a:r>
              <a:rPr lang="en-GB"/>
              <a:t>/d</a:t>
            </a:r>
            <a:r>
              <a:rPr lang="en-GB">
                <a:latin typeface="Symbol" panose="05050102010706020507" pitchFamily="18" charset="2"/>
              </a:rPr>
              <a:t>d </a:t>
            </a:r>
            <a:r>
              <a:rPr lang="en-GB"/>
              <a:t>= (b-a)C</a:t>
            </a:r>
          </a:p>
          <a:p>
            <a:r>
              <a:rPr lang="en-GB" sz="2800"/>
              <a:t>dMatrix[a</a:t>
            </a:r>
            <a:r>
              <a:rPr lang="en-GB" sz="2800">
                <a:sym typeface="Wingdings" panose="05000000000000000000" pitchFamily="2" charset="2"/>
              </a:rPr>
              <a:t>b]</a:t>
            </a:r>
            <a:r>
              <a:rPr lang="en-GB" sz="2800"/>
              <a:t>/d</a:t>
            </a:r>
            <a:r>
              <a:rPr lang="en-GB" sz="2800">
                <a:latin typeface="Symbol" panose="05050102010706020507" pitchFamily="18" charset="2"/>
              </a:rPr>
              <a:t>d</a:t>
            </a:r>
            <a:r>
              <a:rPr lang="en-GB" sz="2800">
                <a:sym typeface="Wingdings" panose="05000000000000000000" pitchFamily="2" charset="2"/>
              </a:rPr>
              <a:t> = </a:t>
            </a:r>
            <a:r>
              <a:rPr lang="en-GB" sz="2800"/>
              <a:t>(b-a)C make_o</a:t>
            </a:r>
            <a:r>
              <a:rPr lang="en-GB" sz="2800">
                <a:sym typeface="Wingdings" panose="05000000000000000000" pitchFamily="2" charset="2"/>
              </a:rPr>
              <a:t>val(cos(</a:t>
            </a:r>
            <a:r>
              <a:rPr lang="en-GB" sz="2800">
                <a:latin typeface="Symbol" panose="05050102010706020507" pitchFamily="18" charset="2"/>
                <a:sym typeface="Wingdings" panose="05000000000000000000" pitchFamily="2" charset="2"/>
              </a:rPr>
              <a:t>q</a:t>
            </a:r>
            <a:r>
              <a:rPr lang="en-GB" sz="2800">
                <a:sym typeface="Wingdings" panose="05000000000000000000" pitchFamily="2" charset="2"/>
              </a:rPr>
              <a:t>),sin(</a:t>
            </a:r>
            <a:r>
              <a:rPr lang="en-GB" sz="2800">
                <a:latin typeface="Symbol" panose="05050102010706020507" pitchFamily="18" charset="2"/>
                <a:sym typeface="Wingdings" panose="05000000000000000000" pitchFamily="2" charset="2"/>
              </a:rPr>
              <a:t>q</a:t>
            </a:r>
            <a:r>
              <a:rPr lang="en-GB" sz="2800">
                <a:sym typeface="Wingdings" panose="05000000000000000000" pitchFamily="2" charset="2"/>
              </a:rPr>
              <a:t>))</a:t>
            </a:r>
          </a:p>
          <a:p>
            <a:pPr lvl="1"/>
            <a:r>
              <a:rPr lang="en-GB"/>
              <a:t>This is what we want because:</a:t>
            </a:r>
          </a:p>
          <a:p>
            <a:pPr lvl="1"/>
            <a:r>
              <a:rPr lang="en-GB"/>
              <a:t>dD</a:t>
            </a:r>
            <a:r>
              <a:rPr lang="en-GB" baseline="-25000"/>
              <a:t>b</a:t>
            </a:r>
            <a:r>
              <a:rPr lang="en-GB"/>
              <a:t>/dI</a:t>
            </a:r>
            <a:r>
              <a:rPr lang="en-GB" baseline="30000"/>
              <a:t>corr</a:t>
            </a:r>
            <a:r>
              <a:rPr lang="en-GB" baseline="-25000"/>
              <a:t>a</a:t>
            </a:r>
            <a:r>
              <a:rPr lang="en-GB"/>
              <a:t> = d</a:t>
            </a:r>
            <a:r>
              <a:rPr lang="en-GB" baseline="30000"/>
              <a:t>2</a:t>
            </a:r>
            <a:r>
              <a:rPr lang="en-GB"/>
              <a:t>x</a:t>
            </a:r>
            <a:r>
              <a:rPr lang="en-GB" baseline="-25000"/>
              <a:t>b</a:t>
            </a:r>
            <a:r>
              <a:rPr lang="en-GB"/>
              <a:t>/d</a:t>
            </a:r>
            <a:r>
              <a:rPr lang="en-GB">
                <a:latin typeface="Symbol" panose="05050102010706020507" pitchFamily="18" charset="2"/>
              </a:rPr>
              <a:t>d</a:t>
            </a:r>
            <a:r>
              <a:rPr lang="en-GB"/>
              <a:t>dI</a:t>
            </a:r>
            <a:r>
              <a:rPr lang="en-GB" baseline="30000"/>
              <a:t>corr</a:t>
            </a:r>
            <a:r>
              <a:rPr lang="en-GB" baseline="-25000"/>
              <a:t>a</a:t>
            </a:r>
            <a:r>
              <a:rPr lang="en-GB"/>
              <a:t> = dMatrix[a</a:t>
            </a:r>
            <a:r>
              <a:rPr lang="en-GB">
                <a:sym typeface="Wingdings" panose="05000000000000000000" pitchFamily="2" charset="2"/>
              </a:rPr>
              <a:t>b]</a:t>
            </a:r>
            <a:r>
              <a:rPr lang="en-GB"/>
              <a:t>/d</a:t>
            </a:r>
            <a:r>
              <a:rPr lang="en-GB">
                <a:latin typeface="Symbol" panose="05050102010706020507" pitchFamily="18" charset="2"/>
              </a:rPr>
              <a:t>d</a:t>
            </a:r>
            <a:endParaRPr lang="en-GB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419D15-03B9-4837-80BB-15A8D226F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October 17, 2019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81E9E-2103-4891-A80B-38085C958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meeting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133E0-B0E0-4FE4-A021-7D44D632D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60395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F1A4CBB-9BCC-413E-8894-AB67E221DB08}"/>
              </a:ext>
            </a:extLst>
          </p:cNvPr>
          <p:cNvCxnSpPr/>
          <p:nvPr/>
        </p:nvCxnSpPr>
        <p:spPr>
          <a:xfrm>
            <a:off x="755576" y="2156916"/>
            <a:ext cx="49270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3AE9E481-A9AD-4C77-B7EF-33D1832FC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Multi-turn Response Matrix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25EF98-E94E-4E6E-B4AF-347CCCB6E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October 17, 2019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06DF9C-EC4D-435F-84AF-104E07472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meeting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0A851C-C1EE-4F8C-808C-C7C6F5C9F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13FD2CA-2329-41D2-80A0-3B7A9F89675A}"/>
              </a:ext>
            </a:extLst>
          </p:cNvPr>
          <p:cNvSpPr/>
          <p:nvPr/>
        </p:nvSpPr>
        <p:spPr>
          <a:xfrm>
            <a:off x="6732240" y="2012900"/>
            <a:ext cx="1440160" cy="35283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F330826-30A4-4A3F-8447-36B3C85CE117}"/>
              </a:ext>
            </a:extLst>
          </p:cNvPr>
          <p:cNvSpPr/>
          <p:nvPr/>
        </p:nvSpPr>
        <p:spPr>
          <a:xfrm>
            <a:off x="5004048" y="2002842"/>
            <a:ext cx="1440160" cy="35283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2CBD0D3-827C-43FC-AA32-F89A846C70BD}"/>
              </a:ext>
            </a:extLst>
          </p:cNvPr>
          <p:cNvSpPr/>
          <p:nvPr/>
        </p:nvSpPr>
        <p:spPr>
          <a:xfrm>
            <a:off x="3264507" y="2007871"/>
            <a:ext cx="1440160" cy="35283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F918FD-693F-4F0B-A817-078B1C7FC5E6}"/>
              </a:ext>
            </a:extLst>
          </p:cNvPr>
          <p:cNvSpPr/>
          <p:nvPr/>
        </p:nvSpPr>
        <p:spPr>
          <a:xfrm>
            <a:off x="1536315" y="1997813"/>
            <a:ext cx="1440160" cy="35283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Explosion: 8 Points 10">
            <a:extLst>
              <a:ext uri="{FF2B5EF4-FFF2-40B4-BE49-F238E27FC236}">
                <a16:creationId xmlns:a16="http://schemas.microsoft.com/office/drawing/2014/main" id="{02A2049E-6DB9-4E47-A2E7-EB23C10B66B4}"/>
              </a:ext>
            </a:extLst>
          </p:cNvPr>
          <p:cNvSpPr/>
          <p:nvPr/>
        </p:nvSpPr>
        <p:spPr>
          <a:xfrm>
            <a:off x="1187624" y="2007871"/>
            <a:ext cx="288032" cy="293061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xplosion: 8 Points 11">
            <a:extLst>
              <a:ext uri="{FF2B5EF4-FFF2-40B4-BE49-F238E27FC236}">
                <a16:creationId xmlns:a16="http://schemas.microsoft.com/office/drawing/2014/main" id="{A01ED052-9099-4961-82B3-E2981E948FC0}"/>
              </a:ext>
            </a:extLst>
          </p:cNvPr>
          <p:cNvSpPr/>
          <p:nvPr/>
        </p:nvSpPr>
        <p:spPr>
          <a:xfrm>
            <a:off x="2976475" y="2306801"/>
            <a:ext cx="288032" cy="293061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xplosion: 8 Points 12">
            <a:extLst>
              <a:ext uri="{FF2B5EF4-FFF2-40B4-BE49-F238E27FC236}">
                <a16:creationId xmlns:a16="http://schemas.microsoft.com/office/drawing/2014/main" id="{DEE5C7E5-8CCF-4021-8EA4-C3760ACEC138}"/>
              </a:ext>
            </a:extLst>
          </p:cNvPr>
          <p:cNvSpPr/>
          <p:nvPr/>
        </p:nvSpPr>
        <p:spPr>
          <a:xfrm>
            <a:off x="4716016" y="2599862"/>
            <a:ext cx="288032" cy="293061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Explosion: 8 Points 13">
            <a:extLst>
              <a:ext uri="{FF2B5EF4-FFF2-40B4-BE49-F238E27FC236}">
                <a16:creationId xmlns:a16="http://schemas.microsoft.com/office/drawing/2014/main" id="{D3703BF7-45D1-4778-9B1F-7C3B8386F138}"/>
              </a:ext>
            </a:extLst>
          </p:cNvPr>
          <p:cNvSpPr/>
          <p:nvPr/>
        </p:nvSpPr>
        <p:spPr>
          <a:xfrm>
            <a:off x="6444208" y="2895771"/>
            <a:ext cx="288032" cy="293061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3F90B23-0613-4D70-B2E9-EDE03AD5F13C}"/>
              </a:ext>
            </a:extLst>
          </p:cNvPr>
          <p:cNvSpPr txBox="1"/>
          <p:nvPr/>
        </p:nvSpPr>
        <p:spPr>
          <a:xfrm>
            <a:off x="179512" y="1940892"/>
            <a:ext cx="12961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S1</a:t>
            </a:r>
          </a:p>
          <a:p>
            <a:r>
              <a:rPr lang="en-GB"/>
              <a:t>S2</a:t>
            </a:r>
          </a:p>
          <a:p>
            <a:r>
              <a:rPr lang="en-GB"/>
              <a:t>S3</a:t>
            </a:r>
          </a:p>
          <a:p>
            <a:r>
              <a:rPr lang="en-GB"/>
              <a:t>S4</a:t>
            </a:r>
          </a:p>
          <a:p>
            <a:endParaRPr lang="en-GB"/>
          </a:p>
          <a:p>
            <a:endParaRPr lang="en-GB"/>
          </a:p>
          <a:p>
            <a:r>
              <a:rPr lang="en-GB"/>
              <a:t>FFA correctors</a:t>
            </a:r>
          </a:p>
          <a:p>
            <a:endParaRPr lang="en-GB"/>
          </a:p>
          <a:p>
            <a:endParaRPr lang="en-GB"/>
          </a:p>
          <a:p>
            <a:endParaRPr lang="en-GB"/>
          </a:p>
          <a:p>
            <a:r>
              <a:rPr lang="en-GB"/>
              <a:t>make_oval</a:t>
            </a:r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F80BD0D-58CD-4E99-9E1D-2FD7AB237092}"/>
              </a:ext>
            </a:extLst>
          </p:cNvPr>
          <p:cNvSpPr txBox="1"/>
          <p:nvPr/>
        </p:nvSpPr>
        <p:spPr>
          <a:xfrm>
            <a:off x="1498414" y="1366569"/>
            <a:ext cx="67459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FFA BPMs</a:t>
            </a:r>
          </a:p>
          <a:p>
            <a:r>
              <a:rPr lang="en-GB"/>
              <a:t>42MeV		78MeV		114MeV		150MeV</a:t>
            </a:r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A91D274-760D-4471-8415-5A1F94D75FD8}"/>
              </a:ext>
            </a:extLst>
          </p:cNvPr>
          <p:cNvSpPr/>
          <p:nvPr/>
        </p:nvSpPr>
        <p:spPr>
          <a:xfrm>
            <a:off x="2295806" y="3940149"/>
            <a:ext cx="681369" cy="376136"/>
          </a:xfrm>
          <a:custGeom>
            <a:avLst/>
            <a:gdLst>
              <a:gd name="connsiteX0" fmla="*/ 0 w 1498060"/>
              <a:gd name="connsiteY0" fmla="*/ 220493 h 376136"/>
              <a:gd name="connsiteX1" fmla="*/ 45396 w 1498060"/>
              <a:gd name="connsiteY1" fmla="*/ 175098 h 376136"/>
              <a:gd name="connsiteX2" fmla="*/ 71336 w 1498060"/>
              <a:gd name="connsiteY2" fmla="*/ 188068 h 376136"/>
              <a:gd name="connsiteX3" fmla="*/ 77821 w 1498060"/>
              <a:gd name="connsiteY3" fmla="*/ 298315 h 376136"/>
              <a:gd name="connsiteX4" fmla="*/ 90792 w 1498060"/>
              <a:gd name="connsiteY4" fmla="*/ 311285 h 376136"/>
              <a:gd name="connsiteX5" fmla="*/ 149158 w 1498060"/>
              <a:gd name="connsiteY5" fmla="*/ 304800 h 376136"/>
              <a:gd name="connsiteX6" fmla="*/ 162128 w 1498060"/>
              <a:gd name="connsiteY6" fmla="*/ 207523 h 376136"/>
              <a:gd name="connsiteX7" fmla="*/ 168613 w 1498060"/>
              <a:gd name="connsiteY7" fmla="*/ 168612 h 376136"/>
              <a:gd name="connsiteX8" fmla="*/ 175098 w 1498060"/>
              <a:gd name="connsiteY8" fmla="*/ 149157 h 376136"/>
              <a:gd name="connsiteX9" fmla="*/ 194553 w 1498060"/>
              <a:gd name="connsiteY9" fmla="*/ 142672 h 376136"/>
              <a:gd name="connsiteX10" fmla="*/ 220494 w 1498060"/>
              <a:gd name="connsiteY10" fmla="*/ 149157 h 376136"/>
              <a:gd name="connsiteX11" fmla="*/ 239949 w 1498060"/>
              <a:gd name="connsiteY11" fmla="*/ 188068 h 376136"/>
              <a:gd name="connsiteX12" fmla="*/ 246434 w 1498060"/>
              <a:gd name="connsiteY12" fmla="*/ 226978 h 376136"/>
              <a:gd name="connsiteX13" fmla="*/ 252919 w 1498060"/>
              <a:gd name="connsiteY13" fmla="*/ 291830 h 376136"/>
              <a:gd name="connsiteX14" fmla="*/ 265890 w 1498060"/>
              <a:gd name="connsiteY14" fmla="*/ 304800 h 376136"/>
              <a:gd name="connsiteX15" fmla="*/ 330741 w 1498060"/>
              <a:gd name="connsiteY15" fmla="*/ 317770 h 376136"/>
              <a:gd name="connsiteX16" fmla="*/ 369651 w 1498060"/>
              <a:gd name="connsiteY16" fmla="*/ 304800 h 376136"/>
              <a:gd name="connsiteX17" fmla="*/ 376136 w 1498060"/>
              <a:gd name="connsiteY17" fmla="*/ 259404 h 376136"/>
              <a:gd name="connsiteX18" fmla="*/ 389107 w 1498060"/>
              <a:gd name="connsiteY18" fmla="*/ 226978 h 376136"/>
              <a:gd name="connsiteX19" fmla="*/ 395592 w 1498060"/>
              <a:gd name="connsiteY19" fmla="*/ 201038 h 376136"/>
              <a:gd name="connsiteX20" fmla="*/ 402077 w 1498060"/>
              <a:gd name="connsiteY20" fmla="*/ 181583 h 376136"/>
              <a:gd name="connsiteX21" fmla="*/ 428017 w 1498060"/>
              <a:gd name="connsiteY21" fmla="*/ 110247 h 376136"/>
              <a:gd name="connsiteX22" fmla="*/ 434502 w 1498060"/>
              <a:gd name="connsiteY22" fmla="*/ 90791 h 376136"/>
              <a:gd name="connsiteX23" fmla="*/ 473413 w 1498060"/>
              <a:gd name="connsiteY23" fmla="*/ 110247 h 376136"/>
              <a:gd name="connsiteX24" fmla="*/ 479898 w 1498060"/>
              <a:gd name="connsiteY24" fmla="*/ 136187 h 376136"/>
              <a:gd name="connsiteX25" fmla="*/ 486383 w 1498060"/>
              <a:gd name="connsiteY25" fmla="*/ 155642 h 376136"/>
              <a:gd name="connsiteX26" fmla="*/ 492868 w 1498060"/>
              <a:gd name="connsiteY26" fmla="*/ 188068 h 376136"/>
              <a:gd name="connsiteX27" fmla="*/ 505839 w 1498060"/>
              <a:gd name="connsiteY27" fmla="*/ 239949 h 376136"/>
              <a:gd name="connsiteX28" fmla="*/ 512324 w 1498060"/>
              <a:gd name="connsiteY28" fmla="*/ 265889 h 376136"/>
              <a:gd name="connsiteX29" fmla="*/ 518809 w 1498060"/>
              <a:gd name="connsiteY29" fmla="*/ 291830 h 376136"/>
              <a:gd name="connsiteX30" fmla="*/ 538264 w 1498060"/>
              <a:gd name="connsiteY30" fmla="*/ 304800 h 376136"/>
              <a:gd name="connsiteX31" fmla="*/ 590145 w 1498060"/>
              <a:gd name="connsiteY31" fmla="*/ 317770 h 376136"/>
              <a:gd name="connsiteX32" fmla="*/ 603115 w 1498060"/>
              <a:gd name="connsiteY32" fmla="*/ 298315 h 376136"/>
              <a:gd name="connsiteX33" fmla="*/ 616085 w 1498060"/>
              <a:gd name="connsiteY33" fmla="*/ 285344 h 376136"/>
              <a:gd name="connsiteX34" fmla="*/ 622570 w 1498060"/>
              <a:gd name="connsiteY34" fmla="*/ 246434 h 376136"/>
              <a:gd name="connsiteX35" fmla="*/ 635541 w 1498060"/>
              <a:gd name="connsiteY35" fmla="*/ 155642 h 376136"/>
              <a:gd name="connsiteX36" fmla="*/ 648511 w 1498060"/>
              <a:gd name="connsiteY36" fmla="*/ 103761 h 376136"/>
              <a:gd name="connsiteX37" fmla="*/ 667966 w 1498060"/>
              <a:gd name="connsiteY37" fmla="*/ 77821 h 376136"/>
              <a:gd name="connsiteX38" fmla="*/ 680936 w 1498060"/>
              <a:gd name="connsiteY38" fmla="*/ 58366 h 376136"/>
              <a:gd name="connsiteX39" fmla="*/ 713362 w 1498060"/>
              <a:gd name="connsiteY39" fmla="*/ 64851 h 376136"/>
              <a:gd name="connsiteX40" fmla="*/ 719847 w 1498060"/>
              <a:gd name="connsiteY40" fmla="*/ 90791 h 376136"/>
              <a:gd name="connsiteX41" fmla="*/ 726332 w 1498060"/>
              <a:gd name="connsiteY41" fmla="*/ 149157 h 376136"/>
              <a:gd name="connsiteX42" fmla="*/ 732817 w 1498060"/>
              <a:gd name="connsiteY42" fmla="*/ 252919 h 376136"/>
              <a:gd name="connsiteX43" fmla="*/ 758758 w 1498060"/>
              <a:gd name="connsiteY43" fmla="*/ 304800 h 376136"/>
              <a:gd name="connsiteX44" fmla="*/ 778213 w 1498060"/>
              <a:gd name="connsiteY44" fmla="*/ 311285 h 376136"/>
              <a:gd name="connsiteX45" fmla="*/ 849549 w 1498060"/>
              <a:gd name="connsiteY45" fmla="*/ 291830 h 376136"/>
              <a:gd name="connsiteX46" fmla="*/ 875490 w 1498060"/>
              <a:gd name="connsiteY46" fmla="*/ 252919 h 376136"/>
              <a:gd name="connsiteX47" fmla="*/ 894945 w 1498060"/>
              <a:gd name="connsiteY47" fmla="*/ 220493 h 376136"/>
              <a:gd name="connsiteX48" fmla="*/ 901430 w 1498060"/>
              <a:gd name="connsiteY48" fmla="*/ 201038 h 376136"/>
              <a:gd name="connsiteX49" fmla="*/ 914400 w 1498060"/>
              <a:gd name="connsiteY49" fmla="*/ 168612 h 376136"/>
              <a:gd name="connsiteX50" fmla="*/ 946826 w 1498060"/>
              <a:gd name="connsiteY50" fmla="*/ 90791 h 376136"/>
              <a:gd name="connsiteX51" fmla="*/ 959796 w 1498060"/>
              <a:gd name="connsiteY51" fmla="*/ 123217 h 376136"/>
              <a:gd name="connsiteX52" fmla="*/ 972766 w 1498060"/>
              <a:gd name="connsiteY52" fmla="*/ 149157 h 376136"/>
              <a:gd name="connsiteX53" fmla="*/ 992221 w 1498060"/>
              <a:gd name="connsiteY53" fmla="*/ 201038 h 376136"/>
              <a:gd name="connsiteX54" fmla="*/ 998707 w 1498060"/>
              <a:gd name="connsiteY54" fmla="*/ 226978 h 376136"/>
              <a:gd name="connsiteX55" fmla="*/ 1011677 w 1498060"/>
              <a:gd name="connsiteY55" fmla="*/ 265889 h 376136"/>
              <a:gd name="connsiteX56" fmla="*/ 1024647 w 1498060"/>
              <a:gd name="connsiteY56" fmla="*/ 324255 h 376136"/>
              <a:gd name="connsiteX57" fmla="*/ 1076528 w 1498060"/>
              <a:gd name="connsiteY57" fmla="*/ 369651 h 376136"/>
              <a:gd name="connsiteX58" fmla="*/ 1095983 w 1498060"/>
              <a:gd name="connsiteY58" fmla="*/ 376136 h 376136"/>
              <a:gd name="connsiteX59" fmla="*/ 1102468 w 1498060"/>
              <a:gd name="connsiteY59" fmla="*/ 207523 h 376136"/>
              <a:gd name="connsiteX60" fmla="*/ 1160834 w 1498060"/>
              <a:gd name="connsiteY60" fmla="*/ 129702 h 376136"/>
              <a:gd name="connsiteX61" fmla="*/ 1199745 w 1498060"/>
              <a:gd name="connsiteY61" fmla="*/ 77821 h 376136"/>
              <a:gd name="connsiteX62" fmla="*/ 1225685 w 1498060"/>
              <a:gd name="connsiteY62" fmla="*/ 38910 h 376136"/>
              <a:gd name="connsiteX63" fmla="*/ 1245141 w 1498060"/>
              <a:gd name="connsiteY63" fmla="*/ 6485 h 376136"/>
              <a:gd name="connsiteX64" fmla="*/ 1264596 w 1498060"/>
              <a:gd name="connsiteY64" fmla="*/ 0 h 376136"/>
              <a:gd name="connsiteX65" fmla="*/ 1284051 w 1498060"/>
              <a:gd name="connsiteY65" fmla="*/ 6485 h 376136"/>
              <a:gd name="connsiteX66" fmla="*/ 1309992 w 1498060"/>
              <a:gd name="connsiteY66" fmla="*/ 45395 h 376136"/>
              <a:gd name="connsiteX67" fmla="*/ 1309992 w 1498060"/>
              <a:gd name="connsiteY67" fmla="*/ 188068 h 376136"/>
              <a:gd name="connsiteX68" fmla="*/ 1297021 w 1498060"/>
              <a:gd name="connsiteY68" fmla="*/ 259404 h 376136"/>
              <a:gd name="connsiteX69" fmla="*/ 1368358 w 1498060"/>
              <a:gd name="connsiteY69" fmla="*/ 291830 h 376136"/>
              <a:gd name="connsiteX70" fmla="*/ 1374843 w 1498060"/>
              <a:gd name="connsiteY70" fmla="*/ 259404 h 376136"/>
              <a:gd name="connsiteX71" fmla="*/ 1381328 w 1498060"/>
              <a:gd name="connsiteY71" fmla="*/ 233464 h 376136"/>
              <a:gd name="connsiteX72" fmla="*/ 1400783 w 1498060"/>
              <a:gd name="connsiteY72" fmla="*/ 194553 h 376136"/>
              <a:gd name="connsiteX73" fmla="*/ 1420239 w 1498060"/>
              <a:gd name="connsiteY73" fmla="*/ 136187 h 376136"/>
              <a:gd name="connsiteX74" fmla="*/ 1426724 w 1498060"/>
              <a:gd name="connsiteY74" fmla="*/ 110247 h 376136"/>
              <a:gd name="connsiteX75" fmla="*/ 1446179 w 1498060"/>
              <a:gd name="connsiteY75" fmla="*/ 103761 h 376136"/>
              <a:gd name="connsiteX76" fmla="*/ 1452664 w 1498060"/>
              <a:gd name="connsiteY76" fmla="*/ 123217 h 376136"/>
              <a:gd name="connsiteX77" fmla="*/ 1459149 w 1498060"/>
              <a:gd name="connsiteY77" fmla="*/ 155642 h 376136"/>
              <a:gd name="connsiteX78" fmla="*/ 1465634 w 1498060"/>
              <a:gd name="connsiteY78" fmla="*/ 181583 h 376136"/>
              <a:gd name="connsiteX79" fmla="*/ 1498060 w 1498060"/>
              <a:gd name="connsiteY79" fmla="*/ 311285 h 376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1498060" h="376136">
                <a:moveTo>
                  <a:pt x="0" y="220493"/>
                </a:moveTo>
                <a:cubicBezTo>
                  <a:pt x="1473" y="218651"/>
                  <a:pt x="30943" y="175098"/>
                  <a:pt x="45396" y="175098"/>
                </a:cubicBezTo>
                <a:cubicBezTo>
                  <a:pt x="55063" y="175098"/>
                  <a:pt x="62689" y="183745"/>
                  <a:pt x="71336" y="188068"/>
                </a:cubicBezTo>
                <a:cubicBezTo>
                  <a:pt x="73498" y="224817"/>
                  <a:pt x="72079" y="261953"/>
                  <a:pt x="77821" y="298315"/>
                </a:cubicBezTo>
                <a:cubicBezTo>
                  <a:pt x="78775" y="304355"/>
                  <a:pt x="84703" y="310731"/>
                  <a:pt x="90792" y="311285"/>
                </a:cubicBezTo>
                <a:cubicBezTo>
                  <a:pt x="110287" y="313057"/>
                  <a:pt x="129703" y="306962"/>
                  <a:pt x="149158" y="304800"/>
                </a:cubicBezTo>
                <a:cubicBezTo>
                  <a:pt x="153481" y="272374"/>
                  <a:pt x="157502" y="239907"/>
                  <a:pt x="162128" y="207523"/>
                </a:cubicBezTo>
                <a:cubicBezTo>
                  <a:pt x="163988" y="194506"/>
                  <a:pt x="165761" y="181448"/>
                  <a:pt x="168613" y="168612"/>
                </a:cubicBezTo>
                <a:cubicBezTo>
                  <a:pt x="170096" y="161939"/>
                  <a:pt x="170264" y="153991"/>
                  <a:pt x="175098" y="149157"/>
                </a:cubicBezTo>
                <a:cubicBezTo>
                  <a:pt x="179932" y="144323"/>
                  <a:pt x="188068" y="144834"/>
                  <a:pt x="194553" y="142672"/>
                </a:cubicBezTo>
                <a:cubicBezTo>
                  <a:pt x="203200" y="144834"/>
                  <a:pt x="213078" y="144213"/>
                  <a:pt x="220494" y="149157"/>
                </a:cubicBezTo>
                <a:cubicBezTo>
                  <a:pt x="229620" y="155241"/>
                  <a:pt x="237697" y="177935"/>
                  <a:pt x="239949" y="188068"/>
                </a:cubicBezTo>
                <a:cubicBezTo>
                  <a:pt x="242801" y="200904"/>
                  <a:pt x="244803" y="213931"/>
                  <a:pt x="246434" y="226978"/>
                </a:cubicBezTo>
                <a:cubicBezTo>
                  <a:pt x="249129" y="248535"/>
                  <a:pt x="247650" y="270754"/>
                  <a:pt x="252919" y="291830"/>
                </a:cubicBezTo>
                <a:cubicBezTo>
                  <a:pt x="254402" y="297762"/>
                  <a:pt x="260647" y="301654"/>
                  <a:pt x="265890" y="304800"/>
                </a:cubicBezTo>
                <a:cubicBezTo>
                  <a:pt x="280039" y="313289"/>
                  <a:pt x="322869" y="316645"/>
                  <a:pt x="330741" y="317770"/>
                </a:cubicBezTo>
                <a:cubicBezTo>
                  <a:pt x="343711" y="313447"/>
                  <a:pt x="361258" y="315592"/>
                  <a:pt x="369651" y="304800"/>
                </a:cubicBezTo>
                <a:cubicBezTo>
                  <a:pt x="379035" y="292734"/>
                  <a:pt x="372429" y="274233"/>
                  <a:pt x="376136" y="259404"/>
                </a:cubicBezTo>
                <a:cubicBezTo>
                  <a:pt x="378960" y="248110"/>
                  <a:pt x="385426" y="238022"/>
                  <a:pt x="389107" y="226978"/>
                </a:cubicBezTo>
                <a:cubicBezTo>
                  <a:pt x="391926" y="218523"/>
                  <a:pt x="393143" y="209608"/>
                  <a:pt x="395592" y="201038"/>
                </a:cubicBezTo>
                <a:cubicBezTo>
                  <a:pt x="397470" y="194465"/>
                  <a:pt x="400278" y="188178"/>
                  <a:pt x="402077" y="181583"/>
                </a:cubicBezTo>
                <a:cubicBezTo>
                  <a:pt x="419224" y="118711"/>
                  <a:pt x="404159" y="146034"/>
                  <a:pt x="428017" y="110247"/>
                </a:cubicBezTo>
                <a:cubicBezTo>
                  <a:pt x="430179" y="103762"/>
                  <a:pt x="428155" y="93330"/>
                  <a:pt x="434502" y="90791"/>
                </a:cubicBezTo>
                <a:cubicBezTo>
                  <a:pt x="451578" y="83960"/>
                  <a:pt x="464292" y="101125"/>
                  <a:pt x="473413" y="110247"/>
                </a:cubicBezTo>
                <a:cubicBezTo>
                  <a:pt x="475575" y="118894"/>
                  <a:pt x="477449" y="127617"/>
                  <a:pt x="479898" y="136187"/>
                </a:cubicBezTo>
                <a:cubicBezTo>
                  <a:pt x="481776" y="142760"/>
                  <a:pt x="484725" y="149010"/>
                  <a:pt x="486383" y="155642"/>
                </a:cubicBezTo>
                <a:cubicBezTo>
                  <a:pt x="489056" y="166336"/>
                  <a:pt x="490389" y="177328"/>
                  <a:pt x="492868" y="188068"/>
                </a:cubicBezTo>
                <a:cubicBezTo>
                  <a:pt x="496876" y="205437"/>
                  <a:pt x="501515" y="222655"/>
                  <a:pt x="505839" y="239949"/>
                </a:cubicBezTo>
                <a:lnTo>
                  <a:pt x="512324" y="265889"/>
                </a:lnTo>
                <a:cubicBezTo>
                  <a:pt x="514486" y="274536"/>
                  <a:pt x="511393" y="286886"/>
                  <a:pt x="518809" y="291830"/>
                </a:cubicBezTo>
                <a:cubicBezTo>
                  <a:pt x="525294" y="296153"/>
                  <a:pt x="531293" y="301314"/>
                  <a:pt x="538264" y="304800"/>
                </a:cubicBezTo>
                <a:cubicBezTo>
                  <a:pt x="551559" y="311447"/>
                  <a:pt x="577812" y="315303"/>
                  <a:pt x="590145" y="317770"/>
                </a:cubicBezTo>
                <a:cubicBezTo>
                  <a:pt x="594468" y="311285"/>
                  <a:pt x="598246" y="304401"/>
                  <a:pt x="603115" y="298315"/>
                </a:cubicBezTo>
                <a:cubicBezTo>
                  <a:pt x="606935" y="293540"/>
                  <a:pt x="613938" y="291069"/>
                  <a:pt x="616085" y="285344"/>
                </a:cubicBezTo>
                <a:cubicBezTo>
                  <a:pt x="620702" y="273032"/>
                  <a:pt x="620619" y="259437"/>
                  <a:pt x="622570" y="246434"/>
                </a:cubicBezTo>
                <a:cubicBezTo>
                  <a:pt x="627105" y="216201"/>
                  <a:pt x="630773" y="185839"/>
                  <a:pt x="635541" y="155642"/>
                </a:cubicBezTo>
                <a:cubicBezTo>
                  <a:pt x="636705" y="148268"/>
                  <a:pt x="642672" y="113980"/>
                  <a:pt x="648511" y="103761"/>
                </a:cubicBezTo>
                <a:cubicBezTo>
                  <a:pt x="653873" y="94377"/>
                  <a:pt x="661684" y="86616"/>
                  <a:pt x="667966" y="77821"/>
                </a:cubicBezTo>
                <a:cubicBezTo>
                  <a:pt x="672496" y="71479"/>
                  <a:pt x="676613" y="64851"/>
                  <a:pt x="680936" y="58366"/>
                </a:cubicBezTo>
                <a:cubicBezTo>
                  <a:pt x="691745" y="60528"/>
                  <a:pt x="704894" y="57795"/>
                  <a:pt x="713362" y="64851"/>
                </a:cubicBezTo>
                <a:cubicBezTo>
                  <a:pt x="720209" y="70557"/>
                  <a:pt x="718492" y="81982"/>
                  <a:pt x="719847" y="90791"/>
                </a:cubicBezTo>
                <a:cubicBezTo>
                  <a:pt x="722823" y="110138"/>
                  <a:pt x="724771" y="129644"/>
                  <a:pt x="726332" y="149157"/>
                </a:cubicBezTo>
                <a:cubicBezTo>
                  <a:pt x="729096" y="183701"/>
                  <a:pt x="728135" y="218582"/>
                  <a:pt x="732817" y="252919"/>
                </a:cubicBezTo>
                <a:cubicBezTo>
                  <a:pt x="735123" y="269827"/>
                  <a:pt x="741753" y="294597"/>
                  <a:pt x="758758" y="304800"/>
                </a:cubicBezTo>
                <a:cubicBezTo>
                  <a:pt x="764620" y="308317"/>
                  <a:pt x="771728" y="309123"/>
                  <a:pt x="778213" y="311285"/>
                </a:cubicBezTo>
                <a:cubicBezTo>
                  <a:pt x="801992" y="304800"/>
                  <a:pt x="826545" y="300678"/>
                  <a:pt x="849549" y="291830"/>
                </a:cubicBezTo>
                <a:cubicBezTo>
                  <a:pt x="862145" y="286985"/>
                  <a:pt x="871183" y="260671"/>
                  <a:pt x="875490" y="252919"/>
                </a:cubicBezTo>
                <a:cubicBezTo>
                  <a:pt x="881612" y="241900"/>
                  <a:pt x="889308" y="231767"/>
                  <a:pt x="894945" y="220493"/>
                </a:cubicBezTo>
                <a:cubicBezTo>
                  <a:pt x="898002" y="214379"/>
                  <a:pt x="899030" y="207439"/>
                  <a:pt x="901430" y="201038"/>
                </a:cubicBezTo>
                <a:cubicBezTo>
                  <a:pt x="905517" y="190138"/>
                  <a:pt x="910077" y="179421"/>
                  <a:pt x="914400" y="168612"/>
                </a:cubicBezTo>
                <a:cubicBezTo>
                  <a:pt x="928472" y="70105"/>
                  <a:pt x="901933" y="60864"/>
                  <a:pt x="946826" y="90791"/>
                </a:cubicBezTo>
                <a:cubicBezTo>
                  <a:pt x="951149" y="101600"/>
                  <a:pt x="955068" y="112579"/>
                  <a:pt x="959796" y="123217"/>
                </a:cubicBezTo>
                <a:cubicBezTo>
                  <a:pt x="963722" y="132051"/>
                  <a:pt x="969709" y="139986"/>
                  <a:pt x="972766" y="149157"/>
                </a:cubicBezTo>
                <a:cubicBezTo>
                  <a:pt x="991464" y="205253"/>
                  <a:pt x="965582" y="161079"/>
                  <a:pt x="992221" y="201038"/>
                </a:cubicBezTo>
                <a:cubicBezTo>
                  <a:pt x="994383" y="209685"/>
                  <a:pt x="996146" y="218441"/>
                  <a:pt x="998707" y="226978"/>
                </a:cubicBezTo>
                <a:cubicBezTo>
                  <a:pt x="1002636" y="240073"/>
                  <a:pt x="1008996" y="252483"/>
                  <a:pt x="1011677" y="265889"/>
                </a:cubicBezTo>
                <a:cubicBezTo>
                  <a:pt x="1011820" y="266603"/>
                  <a:pt x="1022030" y="320330"/>
                  <a:pt x="1024647" y="324255"/>
                </a:cubicBezTo>
                <a:cubicBezTo>
                  <a:pt x="1033099" y="336933"/>
                  <a:pt x="1059389" y="361081"/>
                  <a:pt x="1076528" y="369651"/>
                </a:cubicBezTo>
                <a:cubicBezTo>
                  <a:pt x="1082642" y="372708"/>
                  <a:pt x="1089498" y="373974"/>
                  <a:pt x="1095983" y="376136"/>
                </a:cubicBezTo>
                <a:cubicBezTo>
                  <a:pt x="1098145" y="319932"/>
                  <a:pt x="1098727" y="263644"/>
                  <a:pt x="1102468" y="207523"/>
                </a:cubicBezTo>
                <a:cubicBezTo>
                  <a:pt x="1105701" y="159027"/>
                  <a:pt x="1127851" y="184673"/>
                  <a:pt x="1160834" y="129702"/>
                </a:cubicBezTo>
                <a:cubicBezTo>
                  <a:pt x="1214257" y="40665"/>
                  <a:pt x="1150096" y="141656"/>
                  <a:pt x="1199745" y="77821"/>
                </a:cubicBezTo>
                <a:cubicBezTo>
                  <a:pt x="1209315" y="65516"/>
                  <a:pt x="1218115" y="52537"/>
                  <a:pt x="1225685" y="38910"/>
                </a:cubicBezTo>
                <a:cubicBezTo>
                  <a:pt x="1235888" y="20545"/>
                  <a:pt x="1225740" y="18125"/>
                  <a:pt x="1245141" y="6485"/>
                </a:cubicBezTo>
                <a:cubicBezTo>
                  <a:pt x="1251003" y="2968"/>
                  <a:pt x="1258111" y="2162"/>
                  <a:pt x="1264596" y="0"/>
                </a:cubicBezTo>
                <a:cubicBezTo>
                  <a:pt x="1271081" y="2162"/>
                  <a:pt x="1279217" y="1651"/>
                  <a:pt x="1284051" y="6485"/>
                </a:cubicBezTo>
                <a:cubicBezTo>
                  <a:pt x="1295074" y="17507"/>
                  <a:pt x="1309992" y="45395"/>
                  <a:pt x="1309992" y="45395"/>
                </a:cubicBezTo>
                <a:cubicBezTo>
                  <a:pt x="1329006" y="102439"/>
                  <a:pt x="1319706" y="66635"/>
                  <a:pt x="1309992" y="188068"/>
                </a:cubicBezTo>
                <a:cubicBezTo>
                  <a:pt x="1308885" y="201904"/>
                  <a:pt x="1300058" y="244219"/>
                  <a:pt x="1297021" y="259404"/>
                </a:cubicBezTo>
                <a:cubicBezTo>
                  <a:pt x="1303868" y="300482"/>
                  <a:pt x="1295728" y="331447"/>
                  <a:pt x="1368358" y="291830"/>
                </a:cubicBezTo>
                <a:cubicBezTo>
                  <a:pt x="1378035" y="286552"/>
                  <a:pt x="1372452" y="270164"/>
                  <a:pt x="1374843" y="259404"/>
                </a:cubicBezTo>
                <a:cubicBezTo>
                  <a:pt x="1376776" y="250703"/>
                  <a:pt x="1377817" y="241656"/>
                  <a:pt x="1381328" y="233464"/>
                </a:cubicBezTo>
                <a:cubicBezTo>
                  <a:pt x="1419043" y="145461"/>
                  <a:pt x="1373457" y="276532"/>
                  <a:pt x="1400783" y="194553"/>
                </a:cubicBezTo>
                <a:cubicBezTo>
                  <a:pt x="1416319" y="101335"/>
                  <a:pt x="1395368" y="194216"/>
                  <a:pt x="1420239" y="136187"/>
                </a:cubicBezTo>
                <a:cubicBezTo>
                  <a:pt x="1423750" y="127995"/>
                  <a:pt x="1421156" y="117207"/>
                  <a:pt x="1426724" y="110247"/>
                </a:cubicBezTo>
                <a:cubicBezTo>
                  <a:pt x="1430994" y="104909"/>
                  <a:pt x="1439694" y="105923"/>
                  <a:pt x="1446179" y="103761"/>
                </a:cubicBezTo>
                <a:cubicBezTo>
                  <a:pt x="1448341" y="110246"/>
                  <a:pt x="1451006" y="116585"/>
                  <a:pt x="1452664" y="123217"/>
                </a:cubicBezTo>
                <a:cubicBezTo>
                  <a:pt x="1455337" y="133910"/>
                  <a:pt x="1456758" y="144882"/>
                  <a:pt x="1459149" y="155642"/>
                </a:cubicBezTo>
                <a:cubicBezTo>
                  <a:pt x="1461082" y="164343"/>
                  <a:pt x="1463472" y="172936"/>
                  <a:pt x="1465634" y="181583"/>
                </a:cubicBezTo>
                <a:cubicBezTo>
                  <a:pt x="1472551" y="319921"/>
                  <a:pt x="1428831" y="311285"/>
                  <a:pt x="1498060" y="311285"/>
                </a:cubicBezTo>
              </a:path>
            </a:pathLst>
          </a:cu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0C251315-CC92-45A3-8E91-0AF497CD2334}"/>
              </a:ext>
            </a:extLst>
          </p:cNvPr>
          <p:cNvSpPr/>
          <p:nvPr/>
        </p:nvSpPr>
        <p:spPr>
          <a:xfrm>
            <a:off x="3268494" y="2072010"/>
            <a:ext cx="1433208" cy="233464"/>
          </a:xfrm>
          <a:custGeom>
            <a:avLst/>
            <a:gdLst>
              <a:gd name="connsiteX0" fmla="*/ 0 w 1433208"/>
              <a:gd name="connsiteY0" fmla="*/ 129702 h 233464"/>
              <a:gd name="connsiteX1" fmla="*/ 12970 w 1433208"/>
              <a:gd name="connsiteY1" fmla="*/ 71336 h 233464"/>
              <a:gd name="connsiteX2" fmla="*/ 25940 w 1433208"/>
              <a:gd name="connsiteY2" fmla="*/ 51881 h 233464"/>
              <a:gd name="connsiteX3" fmla="*/ 51880 w 1433208"/>
              <a:gd name="connsiteY3" fmla="*/ 25940 h 233464"/>
              <a:gd name="connsiteX4" fmla="*/ 84306 w 1433208"/>
              <a:gd name="connsiteY4" fmla="*/ 0 h 233464"/>
              <a:gd name="connsiteX5" fmla="*/ 110246 w 1433208"/>
              <a:gd name="connsiteY5" fmla="*/ 6485 h 233464"/>
              <a:gd name="connsiteX6" fmla="*/ 136187 w 1433208"/>
              <a:gd name="connsiteY6" fmla="*/ 58366 h 233464"/>
              <a:gd name="connsiteX7" fmla="*/ 168612 w 1433208"/>
              <a:gd name="connsiteY7" fmla="*/ 97277 h 233464"/>
              <a:gd name="connsiteX8" fmla="*/ 175097 w 1433208"/>
              <a:gd name="connsiteY8" fmla="*/ 136187 h 233464"/>
              <a:gd name="connsiteX9" fmla="*/ 188068 w 1433208"/>
              <a:gd name="connsiteY9" fmla="*/ 149157 h 233464"/>
              <a:gd name="connsiteX10" fmla="*/ 201038 w 1433208"/>
              <a:gd name="connsiteY10" fmla="*/ 168613 h 233464"/>
              <a:gd name="connsiteX11" fmla="*/ 214008 w 1433208"/>
              <a:gd name="connsiteY11" fmla="*/ 207523 h 233464"/>
              <a:gd name="connsiteX12" fmla="*/ 226978 w 1433208"/>
              <a:gd name="connsiteY12" fmla="*/ 220494 h 233464"/>
              <a:gd name="connsiteX13" fmla="*/ 265889 w 1433208"/>
              <a:gd name="connsiteY13" fmla="*/ 233464 h 233464"/>
              <a:gd name="connsiteX14" fmla="*/ 291829 w 1433208"/>
              <a:gd name="connsiteY14" fmla="*/ 226979 h 233464"/>
              <a:gd name="connsiteX15" fmla="*/ 304800 w 1433208"/>
              <a:gd name="connsiteY15" fmla="*/ 188068 h 233464"/>
              <a:gd name="connsiteX16" fmla="*/ 324255 w 1433208"/>
              <a:gd name="connsiteY16" fmla="*/ 123217 h 233464"/>
              <a:gd name="connsiteX17" fmla="*/ 330740 w 1433208"/>
              <a:gd name="connsiteY17" fmla="*/ 103762 h 233464"/>
              <a:gd name="connsiteX18" fmla="*/ 343710 w 1433208"/>
              <a:gd name="connsiteY18" fmla="*/ 84306 h 233464"/>
              <a:gd name="connsiteX19" fmla="*/ 363166 w 1433208"/>
              <a:gd name="connsiteY19" fmla="*/ 51881 h 233464"/>
              <a:gd name="connsiteX20" fmla="*/ 402076 w 1433208"/>
              <a:gd name="connsiteY20" fmla="*/ 38911 h 233464"/>
              <a:gd name="connsiteX21" fmla="*/ 415046 w 1433208"/>
              <a:gd name="connsiteY21" fmla="*/ 25940 h 233464"/>
              <a:gd name="connsiteX22" fmla="*/ 505838 w 1433208"/>
              <a:gd name="connsiteY22" fmla="*/ 45396 h 233464"/>
              <a:gd name="connsiteX23" fmla="*/ 531778 w 1433208"/>
              <a:gd name="connsiteY23" fmla="*/ 97277 h 233464"/>
              <a:gd name="connsiteX24" fmla="*/ 538263 w 1433208"/>
              <a:gd name="connsiteY24" fmla="*/ 116732 h 233464"/>
              <a:gd name="connsiteX25" fmla="*/ 551234 w 1433208"/>
              <a:gd name="connsiteY25" fmla="*/ 136187 h 233464"/>
              <a:gd name="connsiteX26" fmla="*/ 557719 w 1433208"/>
              <a:gd name="connsiteY26" fmla="*/ 168613 h 233464"/>
              <a:gd name="connsiteX27" fmla="*/ 564204 w 1433208"/>
              <a:gd name="connsiteY27" fmla="*/ 194553 h 233464"/>
              <a:gd name="connsiteX28" fmla="*/ 570689 w 1433208"/>
              <a:gd name="connsiteY28" fmla="*/ 214008 h 233464"/>
              <a:gd name="connsiteX29" fmla="*/ 609600 w 1433208"/>
              <a:gd name="connsiteY29" fmla="*/ 226979 h 233464"/>
              <a:gd name="connsiteX30" fmla="*/ 654995 w 1433208"/>
              <a:gd name="connsiteY30" fmla="*/ 220494 h 233464"/>
              <a:gd name="connsiteX31" fmla="*/ 661480 w 1433208"/>
              <a:gd name="connsiteY31" fmla="*/ 201038 h 233464"/>
              <a:gd name="connsiteX32" fmla="*/ 674451 w 1433208"/>
              <a:gd name="connsiteY32" fmla="*/ 188068 h 233464"/>
              <a:gd name="connsiteX33" fmla="*/ 687421 w 1433208"/>
              <a:gd name="connsiteY33" fmla="*/ 123217 h 233464"/>
              <a:gd name="connsiteX34" fmla="*/ 700391 w 1433208"/>
              <a:gd name="connsiteY34" fmla="*/ 64851 h 233464"/>
              <a:gd name="connsiteX35" fmla="*/ 726332 w 1433208"/>
              <a:gd name="connsiteY35" fmla="*/ 32425 h 233464"/>
              <a:gd name="connsiteX36" fmla="*/ 752272 w 1433208"/>
              <a:gd name="connsiteY36" fmla="*/ 25940 h 233464"/>
              <a:gd name="connsiteX37" fmla="*/ 771727 w 1433208"/>
              <a:gd name="connsiteY37" fmla="*/ 19455 h 233464"/>
              <a:gd name="connsiteX38" fmla="*/ 843063 w 1433208"/>
              <a:gd name="connsiteY38" fmla="*/ 32425 h 233464"/>
              <a:gd name="connsiteX39" fmla="*/ 881974 w 1433208"/>
              <a:gd name="connsiteY39" fmla="*/ 84306 h 233464"/>
              <a:gd name="connsiteX40" fmla="*/ 907915 w 1433208"/>
              <a:gd name="connsiteY40" fmla="*/ 116732 h 233464"/>
              <a:gd name="connsiteX41" fmla="*/ 927370 w 1433208"/>
              <a:gd name="connsiteY41" fmla="*/ 155643 h 233464"/>
              <a:gd name="connsiteX42" fmla="*/ 933855 w 1433208"/>
              <a:gd name="connsiteY42" fmla="*/ 175098 h 233464"/>
              <a:gd name="connsiteX43" fmla="*/ 992221 w 1433208"/>
              <a:gd name="connsiteY43" fmla="*/ 220494 h 233464"/>
              <a:gd name="connsiteX44" fmla="*/ 1044102 w 1433208"/>
              <a:gd name="connsiteY44" fmla="*/ 214008 h 233464"/>
              <a:gd name="connsiteX45" fmla="*/ 1083012 w 1433208"/>
              <a:gd name="connsiteY45" fmla="*/ 201038 h 233464"/>
              <a:gd name="connsiteX46" fmla="*/ 1095983 w 1433208"/>
              <a:gd name="connsiteY46" fmla="*/ 188068 h 233464"/>
              <a:gd name="connsiteX47" fmla="*/ 1102468 w 1433208"/>
              <a:gd name="connsiteY47" fmla="*/ 162128 h 233464"/>
              <a:gd name="connsiteX48" fmla="*/ 1108953 w 1433208"/>
              <a:gd name="connsiteY48" fmla="*/ 142672 h 233464"/>
              <a:gd name="connsiteX49" fmla="*/ 1121923 w 1433208"/>
              <a:gd name="connsiteY49" fmla="*/ 123217 h 233464"/>
              <a:gd name="connsiteX50" fmla="*/ 1134893 w 1433208"/>
              <a:gd name="connsiteY50" fmla="*/ 97277 h 233464"/>
              <a:gd name="connsiteX51" fmla="*/ 1141378 w 1433208"/>
              <a:gd name="connsiteY51" fmla="*/ 77821 h 233464"/>
              <a:gd name="connsiteX52" fmla="*/ 1193259 w 1433208"/>
              <a:gd name="connsiteY52" fmla="*/ 38911 h 233464"/>
              <a:gd name="connsiteX53" fmla="*/ 1284051 w 1433208"/>
              <a:gd name="connsiteY53" fmla="*/ 45396 h 233464"/>
              <a:gd name="connsiteX54" fmla="*/ 1297021 w 1433208"/>
              <a:gd name="connsiteY54" fmla="*/ 64851 h 233464"/>
              <a:gd name="connsiteX55" fmla="*/ 1316476 w 1433208"/>
              <a:gd name="connsiteY55" fmla="*/ 84306 h 233464"/>
              <a:gd name="connsiteX56" fmla="*/ 1335932 w 1433208"/>
              <a:gd name="connsiteY56" fmla="*/ 123217 h 233464"/>
              <a:gd name="connsiteX57" fmla="*/ 1355387 w 1433208"/>
              <a:gd name="connsiteY57" fmla="*/ 168613 h 233464"/>
              <a:gd name="connsiteX58" fmla="*/ 1368357 w 1433208"/>
              <a:gd name="connsiteY58" fmla="*/ 188068 h 233464"/>
              <a:gd name="connsiteX59" fmla="*/ 1374842 w 1433208"/>
              <a:gd name="connsiteY59" fmla="*/ 214008 h 233464"/>
              <a:gd name="connsiteX60" fmla="*/ 1407268 w 1433208"/>
              <a:gd name="connsiteY60" fmla="*/ 220494 h 233464"/>
              <a:gd name="connsiteX61" fmla="*/ 1433208 w 1433208"/>
              <a:gd name="connsiteY61" fmla="*/ 220494 h 233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33208" h="233464">
                <a:moveTo>
                  <a:pt x="0" y="129702"/>
                </a:moveTo>
                <a:cubicBezTo>
                  <a:pt x="1154" y="123932"/>
                  <a:pt x="9536" y="79349"/>
                  <a:pt x="12970" y="71336"/>
                </a:cubicBezTo>
                <a:cubicBezTo>
                  <a:pt x="16040" y="64172"/>
                  <a:pt x="21617" y="58366"/>
                  <a:pt x="25940" y="51881"/>
                </a:cubicBezTo>
                <a:cubicBezTo>
                  <a:pt x="40089" y="9433"/>
                  <a:pt x="20438" y="51093"/>
                  <a:pt x="51880" y="25940"/>
                </a:cubicBezTo>
                <a:cubicBezTo>
                  <a:pt x="93786" y="-7583"/>
                  <a:pt x="35406" y="16300"/>
                  <a:pt x="84306" y="0"/>
                </a:cubicBezTo>
                <a:cubicBezTo>
                  <a:pt x="92953" y="2162"/>
                  <a:pt x="102274" y="2499"/>
                  <a:pt x="110246" y="6485"/>
                </a:cubicBezTo>
                <a:cubicBezTo>
                  <a:pt x="131565" y="17144"/>
                  <a:pt x="124234" y="40437"/>
                  <a:pt x="136187" y="58366"/>
                </a:cubicBezTo>
                <a:cubicBezTo>
                  <a:pt x="154244" y="85452"/>
                  <a:pt x="143646" y="72310"/>
                  <a:pt x="168612" y="97277"/>
                </a:cubicBezTo>
                <a:cubicBezTo>
                  <a:pt x="170774" y="110247"/>
                  <a:pt x="170480" y="123875"/>
                  <a:pt x="175097" y="136187"/>
                </a:cubicBezTo>
                <a:cubicBezTo>
                  <a:pt x="177244" y="141912"/>
                  <a:pt x="184248" y="144383"/>
                  <a:pt x="188068" y="149157"/>
                </a:cubicBezTo>
                <a:cubicBezTo>
                  <a:pt x="192937" y="155243"/>
                  <a:pt x="197872" y="161490"/>
                  <a:pt x="201038" y="168613"/>
                </a:cubicBezTo>
                <a:cubicBezTo>
                  <a:pt x="206590" y="181106"/>
                  <a:pt x="204341" y="197855"/>
                  <a:pt x="214008" y="207523"/>
                </a:cubicBezTo>
                <a:cubicBezTo>
                  <a:pt x="218331" y="211847"/>
                  <a:pt x="221509" y="217760"/>
                  <a:pt x="226978" y="220494"/>
                </a:cubicBezTo>
                <a:cubicBezTo>
                  <a:pt x="239206" y="226608"/>
                  <a:pt x="265889" y="233464"/>
                  <a:pt x="265889" y="233464"/>
                </a:cubicBezTo>
                <a:cubicBezTo>
                  <a:pt x="274536" y="231302"/>
                  <a:pt x="286029" y="233746"/>
                  <a:pt x="291829" y="226979"/>
                </a:cubicBezTo>
                <a:cubicBezTo>
                  <a:pt x="300727" y="216598"/>
                  <a:pt x="301484" y="201332"/>
                  <a:pt x="304800" y="188068"/>
                </a:cubicBezTo>
                <a:cubicBezTo>
                  <a:pt x="314601" y="148865"/>
                  <a:pt x="308467" y="170582"/>
                  <a:pt x="324255" y="123217"/>
                </a:cubicBezTo>
                <a:cubicBezTo>
                  <a:pt x="326417" y="116732"/>
                  <a:pt x="326948" y="109450"/>
                  <a:pt x="330740" y="103762"/>
                </a:cubicBezTo>
                <a:cubicBezTo>
                  <a:pt x="335063" y="97277"/>
                  <a:pt x="340224" y="91277"/>
                  <a:pt x="343710" y="84306"/>
                </a:cubicBezTo>
                <a:cubicBezTo>
                  <a:pt x="351106" y="69513"/>
                  <a:pt x="346276" y="60326"/>
                  <a:pt x="363166" y="51881"/>
                </a:cubicBezTo>
                <a:cubicBezTo>
                  <a:pt x="375394" y="45767"/>
                  <a:pt x="402076" y="38911"/>
                  <a:pt x="402076" y="38911"/>
                </a:cubicBezTo>
                <a:cubicBezTo>
                  <a:pt x="406399" y="34587"/>
                  <a:pt x="408947" y="26376"/>
                  <a:pt x="415046" y="25940"/>
                </a:cubicBezTo>
                <a:cubicBezTo>
                  <a:pt x="486841" y="20811"/>
                  <a:pt x="477309" y="16865"/>
                  <a:pt x="505838" y="45396"/>
                </a:cubicBezTo>
                <a:cubicBezTo>
                  <a:pt x="520742" y="90107"/>
                  <a:pt x="509141" y="74638"/>
                  <a:pt x="531778" y="97277"/>
                </a:cubicBezTo>
                <a:cubicBezTo>
                  <a:pt x="533940" y="103762"/>
                  <a:pt x="535206" y="110618"/>
                  <a:pt x="538263" y="116732"/>
                </a:cubicBezTo>
                <a:cubicBezTo>
                  <a:pt x="541749" y="123703"/>
                  <a:pt x="548497" y="128889"/>
                  <a:pt x="551234" y="136187"/>
                </a:cubicBezTo>
                <a:cubicBezTo>
                  <a:pt x="555104" y="146508"/>
                  <a:pt x="555328" y="157853"/>
                  <a:pt x="557719" y="168613"/>
                </a:cubicBezTo>
                <a:cubicBezTo>
                  <a:pt x="559652" y="177314"/>
                  <a:pt x="561755" y="185983"/>
                  <a:pt x="564204" y="194553"/>
                </a:cubicBezTo>
                <a:cubicBezTo>
                  <a:pt x="566082" y="201126"/>
                  <a:pt x="565127" y="210035"/>
                  <a:pt x="570689" y="214008"/>
                </a:cubicBezTo>
                <a:cubicBezTo>
                  <a:pt x="581814" y="221955"/>
                  <a:pt x="609600" y="226979"/>
                  <a:pt x="609600" y="226979"/>
                </a:cubicBezTo>
                <a:cubicBezTo>
                  <a:pt x="624732" y="224817"/>
                  <a:pt x="641324" y="227330"/>
                  <a:pt x="654995" y="220494"/>
                </a:cubicBezTo>
                <a:cubicBezTo>
                  <a:pt x="661109" y="217437"/>
                  <a:pt x="657963" y="206900"/>
                  <a:pt x="661480" y="201038"/>
                </a:cubicBezTo>
                <a:cubicBezTo>
                  <a:pt x="664626" y="195795"/>
                  <a:pt x="670127" y="192391"/>
                  <a:pt x="674451" y="188068"/>
                </a:cubicBezTo>
                <a:cubicBezTo>
                  <a:pt x="678774" y="166451"/>
                  <a:pt x="683797" y="144962"/>
                  <a:pt x="687421" y="123217"/>
                </a:cubicBezTo>
                <a:cubicBezTo>
                  <a:pt x="689912" y="108272"/>
                  <a:pt x="692409" y="80816"/>
                  <a:pt x="700391" y="64851"/>
                </a:cubicBezTo>
                <a:cubicBezTo>
                  <a:pt x="703446" y="58741"/>
                  <a:pt x="718289" y="36446"/>
                  <a:pt x="726332" y="32425"/>
                </a:cubicBezTo>
                <a:cubicBezTo>
                  <a:pt x="734304" y="28439"/>
                  <a:pt x="743702" y="28389"/>
                  <a:pt x="752272" y="25940"/>
                </a:cubicBezTo>
                <a:cubicBezTo>
                  <a:pt x="758845" y="24062"/>
                  <a:pt x="765242" y="21617"/>
                  <a:pt x="771727" y="19455"/>
                </a:cubicBezTo>
                <a:cubicBezTo>
                  <a:pt x="778878" y="20349"/>
                  <a:pt x="827279" y="22954"/>
                  <a:pt x="843063" y="32425"/>
                </a:cubicBezTo>
                <a:cubicBezTo>
                  <a:pt x="857445" y="41055"/>
                  <a:pt x="877144" y="79476"/>
                  <a:pt x="881974" y="84306"/>
                </a:cubicBezTo>
                <a:cubicBezTo>
                  <a:pt x="900455" y="102789"/>
                  <a:pt x="891552" y="92190"/>
                  <a:pt x="907915" y="116732"/>
                </a:cubicBezTo>
                <a:cubicBezTo>
                  <a:pt x="924215" y="165632"/>
                  <a:pt x="902227" y="105357"/>
                  <a:pt x="927370" y="155643"/>
                </a:cubicBezTo>
                <a:cubicBezTo>
                  <a:pt x="930427" y="161757"/>
                  <a:pt x="929658" y="169702"/>
                  <a:pt x="933855" y="175098"/>
                </a:cubicBezTo>
                <a:cubicBezTo>
                  <a:pt x="964475" y="214466"/>
                  <a:pt x="960256" y="209837"/>
                  <a:pt x="992221" y="220494"/>
                </a:cubicBezTo>
                <a:cubicBezTo>
                  <a:pt x="1009515" y="218332"/>
                  <a:pt x="1027061" y="217660"/>
                  <a:pt x="1044102" y="214008"/>
                </a:cubicBezTo>
                <a:cubicBezTo>
                  <a:pt x="1057470" y="211143"/>
                  <a:pt x="1083012" y="201038"/>
                  <a:pt x="1083012" y="201038"/>
                </a:cubicBezTo>
                <a:cubicBezTo>
                  <a:pt x="1087336" y="196715"/>
                  <a:pt x="1093248" y="193537"/>
                  <a:pt x="1095983" y="188068"/>
                </a:cubicBezTo>
                <a:cubicBezTo>
                  <a:pt x="1099969" y="180096"/>
                  <a:pt x="1100020" y="170698"/>
                  <a:pt x="1102468" y="162128"/>
                </a:cubicBezTo>
                <a:cubicBezTo>
                  <a:pt x="1104346" y="155555"/>
                  <a:pt x="1105896" y="148786"/>
                  <a:pt x="1108953" y="142672"/>
                </a:cubicBezTo>
                <a:cubicBezTo>
                  <a:pt x="1112439" y="135701"/>
                  <a:pt x="1118056" y="129984"/>
                  <a:pt x="1121923" y="123217"/>
                </a:cubicBezTo>
                <a:cubicBezTo>
                  <a:pt x="1126719" y="114823"/>
                  <a:pt x="1131085" y="106163"/>
                  <a:pt x="1134893" y="97277"/>
                </a:cubicBezTo>
                <a:cubicBezTo>
                  <a:pt x="1137586" y="90994"/>
                  <a:pt x="1137276" y="83290"/>
                  <a:pt x="1141378" y="77821"/>
                </a:cubicBezTo>
                <a:cubicBezTo>
                  <a:pt x="1166217" y="44703"/>
                  <a:pt x="1164858" y="48378"/>
                  <a:pt x="1193259" y="38911"/>
                </a:cubicBezTo>
                <a:cubicBezTo>
                  <a:pt x="1223523" y="41073"/>
                  <a:pt x="1254616" y="38037"/>
                  <a:pt x="1284051" y="45396"/>
                </a:cubicBezTo>
                <a:cubicBezTo>
                  <a:pt x="1291612" y="47286"/>
                  <a:pt x="1292031" y="58863"/>
                  <a:pt x="1297021" y="64851"/>
                </a:cubicBezTo>
                <a:cubicBezTo>
                  <a:pt x="1302892" y="71896"/>
                  <a:pt x="1309991" y="77821"/>
                  <a:pt x="1316476" y="84306"/>
                </a:cubicBezTo>
                <a:cubicBezTo>
                  <a:pt x="1330063" y="138655"/>
                  <a:pt x="1312804" y="88526"/>
                  <a:pt x="1335932" y="123217"/>
                </a:cubicBezTo>
                <a:cubicBezTo>
                  <a:pt x="1362918" y="163694"/>
                  <a:pt x="1338096" y="134030"/>
                  <a:pt x="1355387" y="168613"/>
                </a:cubicBezTo>
                <a:cubicBezTo>
                  <a:pt x="1358873" y="175584"/>
                  <a:pt x="1364034" y="181583"/>
                  <a:pt x="1368357" y="188068"/>
                </a:cubicBezTo>
                <a:cubicBezTo>
                  <a:pt x="1370519" y="196715"/>
                  <a:pt x="1370856" y="206036"/>
                  <a:pt x="1374842" y="214008"/>
                </a:cubicBezTo>
                <a:cubicBezTo>
                  <a:pt x="1386346" y="237016"/>
                  <a:pt x="1389055" y="223096"/>
                  <a:pt x="1407268" y="220494"/>
                </a:cubicBezTo>
                <a:cubicBezTo>
                  <a:pt x="1415828" y="219271"/>
                  <a:pt x="1424561" y="220494"/>
                  <a:pt x="1433208" y="220494"/>
                </a:cubicBezTo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817C62B-8C8E-4583-8683-EA17397130A8}"/>
              </a:ext>
            </a:extLst>
          </p:cNvPr>
          <p:cNvSpPr/>
          <p:nvPr/>
        </p:nvSpPr>
        <p:spPr>
          <a:xfrm>
            <a:off x="5006503" y="1987704"/>
            <a:ext cx="1460464" cy="343710"/>
          </a:xfrm>
          <a:custGeom>
            <a:avLst/>
            <a:gdLst>
              <a:gd name="connsiteX0" fmla="*/ 0 w 1549941"/>
              <a:gd name="connsiteY0" fmla="*/ 259404 h 343710"/>
              <a:gd name="connsiteX1" fmla="*/ 58366 w 1549941"/>
              <a:gd name="connsiteY1" fmla="*/ 136187 h 343710"/>
              <a:gd name="connsiteX2" fmla="*/ 77821 w 1549941"/>
              <a:gd name="connsiteY2" fmla="*/ 123217 h 343710"/>
              <a:gd name="connsiteX3" fmla="*/ 110247 w 1549941"/>
              <a:gd name="connsiteY3" fmla="*/ 103761 h 343710"/>
              <a:gd name="connsiteX4" fmla="*/ 188068 w 1549941"/>
              <a:gd name="connsiteY4" fmla="*/ 71336 h 343710"/>
              <a:gd name="connsiteX5" fmla="*/ 272375 w 1549941"/>
              <a:gd name="connsiteY5" fmla="*/ 77821 h 343710"/>
              <a:gd name="connsiteX6" fmla="*/ 291830 w 1549941"/>
              <a:gd name="connsiteY6" fmla="*/ 97276 h 343710"/>
              <a:gd name="connsiteX7" fmla="*/ 317770 w 1549941"/>
              <a:gd name="connsiteY7" fmla="*/ 110246 h 343710"/>
              <a:gd name="connsiteX8" fmla="*/ 356681 w 1549941"/>
              <a:gd name="connsiteY8" fmla="*/ 142672 h 343710"/>
              <a:gd name="connsiteX9" fmla="*/ 382621 w 1549941"/>
              <a:gd name="connsiteY9" fmla="*/ 201038 h 343710"/>
              <a:gd name="connsiteX10" fmla="*/ 395592 w 1549941"/>
              <a:gd name="connsiteY10" fmla="*/ 226978 h 343710"/>
              <a:gd name="connsiteX11" fmla="*/ 408562 w 1549941"/>
              <a:gd name="connsiteY11" fmla="*/ 239949 h 343710"/>
              <a:gd name="connsiteX12" fmla="*/ 453958 w 1549941"/>
              <a:gd name="connsiteY12" fmla="*/ 291829 h 343710"/>
              <a:gd name="connsiteX13" fmla="*/ 466928 w 1549941"/>
              <a:gd name="connsiteY13" fmla="*/ 304800 h 343710"/>
              <a:gd name="connsiteX14" fmla="*/ 525294 w 1549941"/>
              <a:gd name="connsiteY14" fmla="*/ 330740 h 343710"/>
              <a:gd name="connsiteX15" fmla="*/ 544749 w 1549941"/>
              <a:gd name="connsiteY15" fmla="*/ 337225 h 343710"/>
              <a:gd name="connsiteX16" fmla="*/ 713362 w 1549941"/>
              <a:gd name="connsiteY16" fmla="*/ 330740 h 343710"/>
              <a:gd name="connsiteX17" fmla="*/ 758758 w 1549941"/>
              <a:gd name="connsiteY17" fmla="*/ 304800 h 343710"/>
              <a:gd name="connsiteX18" fmla="*/ 778213 w 1549941"/>
              <a:gd name="connsiteY18" fmla="*/ 298314 h 343710"/>
              <a:gd name="connsiteX19" fmla="*/ 817124 w 1549941"/>
              <a:gd name="connsiteY19" fmla="*/ 265889 h 343710"/>
              <a:gd name="connsiteX20" fmla="*/ 836579 w 1549941"/>
              <a:gd name="connsiteY20" fmla="*/ 259404 h 343710"/>
              <a:gd name="connsiteX21" fmla="*/ 869004 w 1549941"/>
              <a:gd name="connsiteY21" fmla="*/ 226978 h 343710"/>
              <a:gd name="connsiteX22" fmla="*/ 881975 w 1549941"/>
              <a:gd name="connsiteY22" fmla="*/ 194553 h 343710"/>
              <a:gd name="connsiteX23" fmla="*/ 894945 w 1549941"/>
              <a:gd name="connsiteY23" fmla="*/ 168612 h 343710"/>
              <a:gd name="connsiteX24" fmla="*/ 901430 w 1549941"/>
              <a:gd name="connsiteY24" fmla="*/ 149157 h 343710"/>
              <a:gd name="connsiteX25" fmla="*/ 920885 w 1549941"/>
              <a:gd name="connsiteY25" fmla="*/ 129702 h 343710"/>
              <a:gd name="connsiteX26" fmla="*/ 946826 w 1549941"/>
              <a:gd name="connsiteY26" fmla="*/ 84306 h 343710"/>
              <a:gd name="connsiteX27" fmla="*/ 966281 w 1549941"/>
              <a:gd name="connsiteY27" fmla="*/ 64851 h 343710"/>
              <a:gd name="connsiteX28" fmla="*/ 985736 w 1549941"/>
              <a:gd name="connsiteY28" fmla="*/ 32425 h 343710"/>
              <a:gd name="connsiteX29" fmla="*/ 998707 w 1549941"/>
              <a:gd name="connsiteY29" fmla="*/ 12970 h 343710"/>
              <a:gd name="connsiteX30" fmla="*/ 1018162 w 1549941"/>
              <a:gd name="connsiteY30" fmla="*/ 0 h 343710"/>
              <a:gd name="connsiteX31" fmla="*/ 1095983 w 1549941"/>
              <a:gd name="connsiteY31" fmla="*/ 19455 h 343710"/>
              <a:gd name="connsiteX32" fmla="*/ 1108953 w 1549941"/>
              <a:gd name="connsiteY32" fmla="*/ 38910 h 343710"/>
              <a:gd name="connsiteX33" fmla="*/ 1128409 w 1549941"/>
              <a:gd name="connsiteY33" fmla="*/ 84306 h 343710"/>
              <a:gd name="connsiteX34" fmla="*/ 1147864 w 1549941"/>
              <a:gd name="connsiteY34" fmla="*/ 129702 h 343710"/>
              <a:gd name="connsiteX35" fmla="*/ 1167319 w 1549941"/>
              <a:gd name="connsiteY35" fmla="*/ 155642 h 343710"/>
              <a:gd name="connsiteX36" fmla="*/ 1180289 w 1549941"/>
              <a:gd name="connsiteY36" fmla="*/ 175097 h 343710"/>
              <a:gd name="connsiteX37" fmla="*/ 1193260 w 1549941"/>
              <a:gd name="connsiteY37" fmla="*/ 188068 h 343710"/>
              <a:gd name="connsiteX38" fmla="*/ 1206230 w 1549941"/>
              <a:gd name="connsiteY38" fmla="*/ 214008 h 343710"/>
              <a:gd name="connsiteX39" fmla="*/ 1219200 w 1549941"/>
              <a:gd name="connsiteY39" fmla="*/ 233463 h 343710"/>
              <a:gd name="connsiteX40" fmla="*/ 1225685 w 1549941"/>
              <a:gd name="connsiteY40" fmla="*/ 252919 h 343710"/>
              <a:gd name="connsiteX41" fmla="*/ 1284051 w 1549941"/>
              <a:gd name="connsiteY41" fmla="*/ 298314 h 343710"/>
              <a:gd name="connsiteX42" fmla="*/ 1322962 w 1549941"/>
              <a:gd name="connsiteY42" fmla="*/ 330740 h 343710"/>
              <a:gd name="connsiteX43" fmla="*/ 1374843 w 1549941"/>
              <a:gd name="connsiteY43" fmla="*/ 343710 h 343710"/>
              <a:gd name="connsiteX44" fmla="*/ 1433209 w 1549941"/>
              <a:gd name="connsiteY44" fmla="*/ 337225 h 343710"/>
              <a:gd name="connsiteX45" fmla="*/ 1446179 w 1549941"/>
              <a:gd name="connsiteY45" fmla="*/ 317770 h 343710"/>
              <a:gd name="connsiteX46" fmla="*/ 1465634 w 1549941"/>
              <a:gd name="connsiteY46" fmla="*/ 285344 h 343710"/>
              <a:gd name="connsiteX47" fmla="*/ 1504545 w 1549941"/>
              <a:gd name="connsiteY47" fmla="*/ 233463 h 343710"/>
              <a:gd name="connsiteX48" fmla="*/ 1524000 w 1549941"/>
              <a:gd name="connsiteY48" fmla="*/ 220493 h 343710"/>
              <a:gd name="connsiteX49" fmla="*/ 1549941 w 1549941"/>
              <a:gd name="connsiteY49" fmla="*/ 181583 h 343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549941" h="343710">
                <a:moveTo>
                  <a:pt x="0" y="259404"/>
                </a:moveTo>
                <a:cubicBezTo>
                  <a:pt x="19455" y="218332"/>
                  <a:pt x="35818" y="175646"/>
                  <a:pt x="58366" y="136187"/>
                </a:cubicBezTo>
                <a:cubicBezTo>
                  <a:pt x="62233" y="129420"/>
                  <a:pt x="71735" y="128086"/>
                  <a:pt x="77821" y="123217"/>
                </a:cubicBezTo>
                <a:cubicBezTo>
                  <a:pt x="130727" y="80892"/>
                  <a:pt x="45750" y="139592"/>
                  <a:pt x="110247" y="103761"/>
                </a:cubicBezTo>
                <a:cubicBezTo>
                  <a:pt x="174341" y="68154"/>
                  <a:pt x="121768" y="82386"/>
                  <a:pt x="188068" y="71336"/>
                </a:cubicBezTo>
                <a:cubicBezTo>
                  <a:pt x="216170" y="73498"/>
                  <a:pt x="245031" y="70985"/>
                  <a:pt x="272375" y="77821"/>
                </a:cubicBezTo>
                <a:cubicBezTo>
                  <a:pt x="281272" y="80045"/>
                  <a:pt x="284367" y="91945"/>
                  <a:pt x="291830" y="97276"/>
                </a:cubicBezTo>
                <a:cubicBezTo>
                  <a:pt x="299697" y="102895"/>
                  <a:pt x="309376" y="105450"/>
                  <a:pt x="317770" y="110246"/>
                </a:cubicBezTo>
                <a:cubicBezTo>
                  <a:pt x="338837" y="122284"/>
                  <a:pt x="338798" y="124789"/>
                  <a:pt x="356681" y="142672"/>
                </a:cubicBezTo>
                <a:cubicBezTo>
                  <a:pt x="379324" y="210602"/>
                  <a:pt x="357958" y="157879"/>
                  <a:pt x="382621" y="201038"/>
                </a:cubicBezTo>
                <a:cubicBezTo>
                  <a:pt x="387418" y="209432"/>
                  <a:pt x="390229" y="218934"/>
                  <a:pt x="395592" y="226978"/>
                </a:cubicBezTo>
                <a:cubicBezTo>
                  <a:pt x="398984" y="232065"/>
                  <a:pt x="404742" y="235174"/>
                  <a:pt x="408562" y="239949"/>
                </a:cubicBezTo>
                <a:cubicBezTo>
                  <a:pt x="451456" y="293568"/>
                  <a:pt x="373964" y="211835"/>
                  <a:pt x="453958" y="291829"/>
                </a:cubicBezTo>
                <a:cubicBezTo>
                  <a:pt x="458282" y="296153"/>
                  <a:pt x="461841" y="301408"/>
                  <a:pt x="466928" y="304800"/>
                </a:cubicBezTo>
                <a:cubicBezTo>
                  <a:pt x="497759" y="325354"/>
                  <a:pt x="478989" y="315305"/>
                  <a:pt x="525294" y="330740"/>
                </a:cubicBezTo>
                <a:lnTo>
                  <a:pt x="544749" y="337225"/>
                </a:lnTo>
                <a:cubicBezTo>
                  <a:pt x="600953" y="335063"/>
                  <a:pt x="657395" y="336337"/>
                  <a:pt x="713362" y="330740"/>
                </a:cubicBezTo>
                <a:cubicBezTo>
                  <a:pt x="727570" y="329319"/>
                  <a:pt x="746338" y="311010"/>
                  <a:pt x="758758" y="304800"/>
                </a:cubicBezTo>
                <a:cubicBezTo>
                  <a:pt x="764872" y="301743"/>
                  <a:pt x="771728" y="300476"/>
                  <a:pt x="778213" y="298314"/>
                </a:cubicBezTo>
                <a:cubicBezTo>
                  <a:pt x="792557" y="283970"/>
                  <a:pt x="799065" y="274918"/>
                  <a:pt x="817124" y="265889"/>
                </a:cubicBezTo>
                <a:cubicBezTo>
                  <a:pt x="823238" y="262832"/>
                  <a:pt x="830094" y="261566"/>
                  <a:pt x="836579" y="259404"/>
                </a:cubicBezTo>
                <a:cubicBezTo>
                  <a:pt x="847387" y="248595"/>
                  <a:pt x="863327" y="241170"/>
                  <a:pt x="869004" y="226978"/>
                </a:cubicBezTo>
                <a:cubicBezTo>
                  <a:pt x="873328" y="216170"/>
                  <a:pt x="877247" y="205191"/>
                  <a:pt x="881975" y="194553"/>
                </a:cubicBezTo>
                <a:cubicBezTo>
                  <a:pt x="885901" y="185719"/>
                  <a:pt x="891137" y="177498"/>
                  <a:pt x="894945" y="168612"/>
                </a:cubicBezTo>
                <a:cubicBezTo>
                  <a:pt x="897638" y="162329"/>
                  <a:pt x="897638" y="154845"/>
                  <a:pt x="901430" y="149157"/>
                </a:cubicBezTo>
                <a:cubicBezTo>
                  <a:pt x="906517" y="141526"/>
                  <a:pt x="914400" y="136187"/>
                  <a:pt x="920885" y="129702"/>
                </a:cubicBezTo>
                <a:cubicBezTo>
                  <a:pt x="928816" y="113839"/>
                  <a:pt x="935365" y="98059"/>
                  <a:pt x="946826" y="84306"/>
                </a:cubicBezTo>
                <a:cubicBezTo>
                  <a:pt x="952697" y="77261"/>
                  <a:pt x="960778" y="72188"/>
                  <a:pt x="966281" y="64851"/>
                </a:cubicBezTo>
                <a:cubicBezTo>
                  <a:pt x="973844" y="54767"/>
                  <a:pt x="979055" y="43114"/>
                  <a:pt x="985736" y="32425"/>
                </a:cubicBezTo>
                <a:cubicBezTo>
                  <a:pt x="989867" y="25816"/>
                  <a:pt x="993196" y="18481"/>
                  <a:pt x="998707" y="12970"/>
                </a:cubicBezTo>
                <a:cubicBezTo>
                  <a:pt x="1004218" y="7459"/>
                  <a:pt x="1011677" y="4323"/>
                  <a:pt x="1018162" y="0"/>
                </a:cubicBezTo>
                <a:cubicBezTo>
                  <a:pt x="1050611" y="3605"/>
                  <a:pt x="1073644" y="-2884"/>
                  <a:pt x="1095983" y="19455"/>
                </a:cubicBezTo>
                <a:cubicBezTo>
                  <a:pt x="1101494" y="24966"/>
                  <a:pt x="1104630" y="32425"/>
                  <a:pt x="1108953" y="38910"/>
                </a:cubicBezTo>
                <a:cubicBezTo>
                  <a:pt x="1122450" y="92898"/>
                  <a:pt x="1106015" y="39521"/>
                  <a:pt x="1128409" y="84306"/>
                </a:cubicBezTo>
                <a:cubicBezTo>
                  <a:pt x="1150479" y="128445"/>
                  <a:pt x="1114119" y="75709"/>
                  <a:pt x="1147864" y="129702"/>
                </a:cubicBezTo>
                <a:cubicBezTo>
                  <a:pt x="1153592" y="138867"/>
                  <a:pt x="1161037" y="146847"/>
                  <a:pt x="1167319" y="155642"/>
                </a:cubicBezTo>
                <a:cubicBezTo>
                  <a:pt x="1171849" y="161984"/>
                  <a:pt x="1175420" y="169011"/>
                  <a:pt x="1180289" y="175097"/>
                </a:cubicBezTo>
                <a:cubicBezTo>
                  <a:pt x="1184109" y="179872"/>
                  <a:pt x="1189868" y="182980"/>
                  <a:pt x="1193260" y="188068"/>
                </a:cubicBezTo>
                <a:cubicBezTo>
                  <a:pt x="1198622" y="196112"/>
                  <a:pt x="1201434" y="205614"/>
                  <a:pt x="1206230" y="214008"/>
                </a:cubicBezTo>
                <a:cubicBezTo>
                  <a:pt x="1210097" y="220775"/>
                  <a:pt x="1214877" y="226978"/>
                  <a:pt x="1219200" y="233463"/>
                </a:cubicBezTo>
                <a:cubicBezTo>
                  <a:pt x="1221362" y="239948"/>
                  <a:pt x="1221893" y="247231"/>
                  <a:pt x="1225685" y="252919"/>
                </a:cubicBezTo>
                <a:cubicBezTo>
                  <a:pt x="1243940" y="280302"/>
                  <a:pt x="1258285" y="272546"/>
                  <a:pt x="1284051" y="298314"/>
                </a:cubicBezTo>
                <a:cubicBezTo>
                  <a:pt x="1297398" y="311662"/>
                  <a:pt x="1304972" y="320461"/>
                  <a:pt x="1322962" y="330740"/>
                </a:cubicBezTo>
                <a:cubicBezTo>
                  <a:pt x="1333700" y="336876"/>
                  <a:pt x="1366632" y="342068"/>
                  <a:pt x="1374843" y="343710"/>
                </a:cubicBezTo>
                <a:cubicBezTo>
                  <a:pt x="1394298" y="341548"/>
                  <a:pt x="1414812" y="343915"/>
                  <a:pt x="1433209" y="337225"/>
                </a:cubicBezTo>
                <a:cubicBezTo>
                  <a:pt x="1440534" y="334561"/>
                  <a:pt x="1442048" y="324379"/>
                  <a:pt x="1446179" y="317770"/>
                </a:cubicBezTo>
                <a:cubicBezTo>
                  <a:pt x="1452859" y="307081"/>
                  <a:pt x="1458867" y="295978"/>
                  <a:pt x="1465634" y="285344"/>
                </a:cubicBezTo>
                <a:cubicBezTo>
                  <a:pt x="1476386" y="268448"/>
                  <a:pt x="1487841" y="246827"/>
                  <a:pt x="1504545" y="233463"/>
                </a:cubicBezTo>
                <a:cubicBezTo>
                  <a:pt x="1510631" y="228594"/>
                  <a:pt x="1517515" y="224816"/>
                  <a:pt x="1524000" y="220493"/>
                </a:cubicBezTo>
                <a:lnTo>
                  <a:pt x="1549941" y="181583"/>
                </a:lnTo>
              </a:path>
            </a:pathLst>
          </a:cu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2F535A6-179E-4D1F-AE02-AB766C6202DE}"/>
              </a:ext>
            </a:extLst>
          </p:cNvPr>
          <p:cNvSpPr/>
          <p:nvPr/>
        </p:nvSpPr>
        <p:spPr>
          <a:xfrm>
            <a:off x="6731540" y="2081374"/>
            <a:ext cx="1439694" cy="295436"/>
          </a:xfrm>
          <a:custGeom>
            <a:avLst/>
            <a:gdLst>
              <a:gd name="connsiteX0" fmla="*/ 0 w 1439694"/>
              <a:gd name="connsiteY0" fmla="*/ 250040 h 295436"/>
              <a:gd name="connsiteX1" fmla="*/ 129703 w 1439694"/>
              <a:gd name="connsiteY1" fmla="*/ 55487 h 295436"/>
              <a:gd name="connsiteX2" fmla="*/ 149158 w 1439694"/>
              <a:gd name="connsiteY2" fmla="*/ 49002 h 295436"/>
              <a:gd name="connsiteX3" fmla="*/ 194554 w 1439694"/>
              <a:gd name="connsiteY3" fmla="*/ 23061 h 295436"/>
              <a:gd name="connsiteX4" fmla="*/ 278860 w 1439694"/>
              <a:gd name="connsiteY4" fmla="*/ 16576 h 295436"/>
              <a:gd name="connsiteX5" fmla="*/ 330741 w 1439694"/>
              <a:gd name="connsiteY5" fmla="*/ 10091 h 295436"/>
              <a:gd name="connsiteX6" fmla="*/ 434503 w 1439694"/>
              <a:gd name="connsiteY6" fmla="*/ 10091 h 295436"/>
              <a:gd name="connsiteX7" fmla="*/ 460443 w 1439694"/>
              <a:gd name="connsiteY7" fmla="*/ 23061 h 295436"/>
              <a:gd name="connsiteX8" fmla="*/ 479898 w 1439694"/>
              <a:gd name="connsiteY8" fmla="*/ 29547 h 295436"/>
              <a:gd name="connsiteX9" fmla="*/ 518809 w 1439694"/>
              <a:gd name="connsiteY9" fmla="*/ 55487 h 295436"/>
              <a:gd name="connsiteX10" fmla="*/ 577175 w 1439694"/>
              <a:gd name="connsiteY10" fmla="*/ 100883 h 295436"/>
              <a:gd name="connsiteX11" fmla="*/ 603115 w 1439694"/>
              <a:gd name="connsiteY11" fmla="*/ 113853 h 295436"/>
              <a:gd name="connsiteX12" fmla="*/ 635541 w 1439694"/>
              <a:gd name="connsiteY12" fmla="*/ 146279 h 295436"/>
              <a:gd name="connsiteX13" fmla="*/ 680937 w 1439694"/>
              <a:gd name="connsiteY13" fmla="*/ 172219 h 295436"/>
              <a:gd name="connsiteX14" fmla="*/ 739303 w 1439694"/>
              <a:gd name="connsiteY14" fmla="*/ 217615 h 295436"/>
              <a:gd name="connsiteX15" fmla="*/ 791183 w 1439694"/>
              <a:gd name="connsiteY15" fmla="*/ 243555 h 295436"/>
              <a:gd name="connsiteX16" fmla="*/ 823609 w 1439694"/>
              <a:gd name="connsiteY16" fmla="*/ 263010 h 295436"/>
              <a:gd name="connsiteX17" fmla="*/ 836579 w 1439694"/>
              <a:gd name="connsiteY17" fmla="*/ 275981 h 295436"/>
              <a:gd name="connsiteX18" fmla="*/ 901430 w 1439694"/>
              <a:gd name="connsiteY18" fmla="*/ 295436 h 295436"/>
              <a:gd name="connsiteX19" fmla="*/ 1225686 w 1439694"/>
              <a:gd name="connsiteY19" fmla="*/ 288951 h 295436"/>
              <a:gd name="connsiteX20" fmla="*/ 1251626 w 1439694"/>
              <a:gd name="connsiteY20" fmla="*/ 275981 h 295436"/>
              <a:gd name="connsiteX21" fmla="*/ 1290537 w 1439694"/>
              <a:gd name="connsiteY21" fmla="*/ 243555 h 295436"/>
              <a:gd name="connsiteX22" fmla="*/ 1329447 w 1439694"/>
              <a:gd name="connsiteY22" fmla="*/ 217615 h 295436"/>
              <a:gd name="connsiteX23" fmla="*/ 1348903 w 1439694"/>
              <a:gd name="connsiteY23" fmla="*/ 204644 h 295436"/>
              <a:gd name="connsiteX24" fmla="*/ 1368358 w 1439694"/>
              <a:gd name="connsiteY24" fmla="*/ 185189 h 295436"/>
              <a:gd name="connsiteX25" fmla="*/ 1394298 w 1439694"/>
              <a:gd name="connsiteY25" fmla="*/ 178704 h 295436"/>
              <a:gd name="connsiteX26" fmla="*/ 1439694 w 1439694"/>
              <a:gd name="connsiteY26" fmla="*/ 139793 h 295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439694" h="295436">
                <a:moveTo>
                  <a:pt x="0" y="250040"/>
                </a:moveTo>
                <a:cubicBezTo>
                  <a:pt x="43234" y="185189"/>
                  <a:pt x="55761" y="80134"/>
                  <a:pt x="129703" y="55487"/>
                </a:cubicBezTo>
                <a:cubicBezTo>
                  <a:pt x="136188" y="53325"/>
                  <a:pt x="143044" y="52059"/>
                  <a:pt x="149158" y="49002"/>
                </a:cubicBezTo>
                <a:cubicBezTo>
                  <a:pt x="164288" y="41437"/>
                  <a:pt x="176984" y="26162"/>
                  <a:pt x="194554" y="23061"/>
                </a:cubicBezTo>
                <a:cubicBezTo>
                  <a:pt x="222310" y="18163"/>
                  <a:pt x="250802" y="19248"/>
                  <a:pt x="278860" y="16576"/>
                </a:cubicBezTo>
                <a:cubicBezTo>
                  <a:pt x="296210" y="14924"/>
                  <a:pt x="313447" y="12253"/>
                  <a:pt x="330741" y="10091"/>
                </a:cubicBezTo>
                <a:cubicBezTo>
                  <a:pt x="372620" y="-3869"/>
                  <a:pt x="361173" y="-2849"/>
                  <a:pt x="434503" y="10091"/>
                </a:cubicBezTo>
                <a:cubicBezTo>
                  <a:pt x="444023" y="11771"/>
                  <a:pt x="451557" y="19253"/>
                  <a:pt x="460443" y="23061"/>
                </a:cubicBezTo>
                <a:cubicBezTo>
                  <a:pt x="466726" y="25754"/>
                  <a:pt x="473413" y="27385"/>
                  <a:pt x="479898" y="29547"/>
                </a:cubicBezTo>
                <a:cubicBezTo>
                  <a:pt x="514608" y="64254"/>
                  <a:pt x="463837" y="16221"/>
                  <a:pt x="518809" y="55487"/>
                </a:cubicBezTo>
                <a:cubicBezTo>
                  <a:pt x="568625" y="91070"/>
                  <a:pt x="497763" y="61177"/>
                  <a:pt x="577175" y="100883"/>
                </a:cubicBezTo>
                <a:cubicBezTo>
                  <a:pt x="585822" y="105206"/>
                  <a:pt x="595484" y="107918"/>
                  <a:pt x="603115" y="113853"/>
                </a:cubicBezTo>
                <a:cubicBezTo>
                  <a:pt x="615181" y="123238"/>
                  <a:pt x="622822" y="137800"/>
                  <a:pt x="635541" y="146279"/>
                </a:cubicBezTo>
                <a:cubicBezTo>
                  <a:pt x="663040" y="164612"/>
                  <a:pt x="648025" y="155764"/>
                  <a:pt x="680937" y="172219"/>
                </a:cubicBezTo>
                <a:cubicBezTo>
                  <a:pt x="702287" y="193569"/>
                  <a:pt x="708276" y="202101"/>
                  <a:pt x="739303" y="217615"/>
                </a:cubicBezTo>
                <a:cubicBezTo>
                  <a:pt x="756596" y="226262"/>
                  <a:pt x="777511" y="229884"/>
                  <a:pt x="791183" y="243555"/>
                </a:cubicBezTo>
                <a:cubicBezTo>
                  <a:pt x="808988" y="261358"/>
                  <a:pt x="798353" y="254591"/>
                  <a:pt x="823609" y="263010"/>
                </a:cubicBezTo>
                <a:cubicBezTo>
                  <a:pt x="827932" y="267334"/>
                  <a:pt x="831110" y="273247"/>
                  <a:pt x="836579" y="275981"/>
                </a:cubicBezTo>
                <a:cubicBezTo>
                  <a:pt x="852366" y="283874"/>
                  <a:pt x="882813" y="290782"/>
                  <a:pt x="901430" y="295436"/>
                </a:cubicBezTo>
                <a:cubicBezTo>
                  <a:pt x="1009515" y="293274"/>
                  <a:pt x="1117745" y="294948"/>
                  <a:pt x="1225686" y="288951"/>
                </a:cubicBezTo>
                <a:cubicBezTo>
                  <a:pt x="1235338" y="288415"/>
                  <a:pt x="1243233" y="280777"/>
                  <a:pt x="1251626" y="275981"/>
                </a:cubicBezTo>
                <a:cubicBezTo>
                  <a:pt x="1289055" y="254592"/>
                  <a:pt x="1253399" y="272440"/>
                  <a:pt x="1290537" y="243555"/>
                </a:cubicBezTo>
                <a:cubicBezTo>
                  <a:pt x="1302842" y="233985"/>
                  <a:pt x="1316477" y="226262"/>
                  <a:pt x="1329447" y="217615"/>
                </a:cubicBezTo>
                <a:cubicBezTo>
                  <a:pt x="1335932" y="213291"/>
                  <a:pt x="1343391" y="210156"/>
                  <a:pt x="1348903" y="204644"/>
                </a:cubicBezTo>
                <a:cubicBezTo>
                  <a:pt x="1355388" y="198159"/>
                  <a:pt x="1360395" y="189739"/>
                  <a:pt x="1368358" y="185189"/>
                </a:cubicBezTo>
                <a:cubicBezTo>
                  <a:pt x="1376096" y="180767"/>
                  <a:pt x="1385651" y="180866"/>
                  <a:pt x="1394298" y="178704"/>
                </a:cubicBezTo>
                <a:cubicBezTo>
                  <a:pt x="1430142" y="142861"/>
                  <a:pt x="1413053" y="153116"/>
                  <a:pt x="1439694" y="139793"/>
                </a:cubicBezTo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A257367-101D-4CF0-B4F5-6C8435A50B14}"/>
              </a:ext>
            </a:extLst>
          </p:cNvPr>
          <p:cNvCxnSpPr>
            <a:cxnSpLocks/>
            <a:endCxn id="12" idx="1"/>
          </p:cNvCxnSpPr>
          <p:nvPr/>
        </p:nvCxnSpPr>
        <p:spPr>
          <a:xfrm>
            <a:off x="745849" y="2423686"/>
            <a:ext cx="223062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29083E58-4F74-4426-8638-72D67E8405C1}"/>
              </a:ext>
            </a:extLst>
          </p:cNvPr>
          <p:cNvSpPr/>
          <p:nvPr/>
        </p:nvSpPr>
        <p:spPr>
          <a:xfrm>
            <a:off x="3263341" y="2336599"/>
            <a:ext cx="1433208" cy="233464"/>
          </a:xfrm>
          <a:custGeom>
            <a:avLst/>
            <a:gdLst>
              <a:gd name="connsiteX0" fmla="*/ 0 w 1433208"/>
              <a:gd name="connsiteY0" fmla="*/ 129702 h 233464"/>
              <a:gd name="connsiteX1" fmla="*/ 12970 w 1433208"/>
              <a:gd name="connsiteY1" fmla="*/ 71336 h 233464"/>
              <a:gd name="connsiteX2" fmla="*/ 25940 w 1433208"/>
              <a:gd name="connsiteY2" fmla="*/ 51881 h 233464"/>
              <a:gd name="connsiteX3" fmla="*/ 51880 w 1433208"/>
              <a:gd name="connsiteY3" fmla="*/ 25940 h 233464"/>
              <a:gd name="connsiteX4" fmla="*/ 84306 w 1433208"/>
              <a:gd name="connsiteY4" fmla="*/ 0 h 233464"/>
              <a:gd name="connsiteX5" fmla="*/ 110246 w 1433208"/>
              <a:gd name="connsiteY5" fmla="*/ 6485 h 233464"/>
              <a:gd name="connsiteX6" fmla="*/ 136187 w 1433208"/>
              <a:gd name="connsiteY6" fmla="*/ 58366 h 233464"/>
              <a:gd name="connsiteX7" fmla="*/ 168612 w 1433208"/>
              <a:gd name="connsiteY7" fmla="*/ 97277 h 233464"/>
              <a:gd name="connsiteX8" fmla="*/ 175097 w 1433208"/>
              <a:gd name="connsiteY8" fmla="*/ 136187 h 233464"/>
              <a:gd name="connsiteX9" fmla="*/ 188068 w 1433208"/>
              <a:gd name="connsiteY9" fmla="*/ 149157 h 233464"/>
              <a:gd name="connsiteX10" fmla="*/ 201038 w 1433208"/>
              <a:gd name="connsiteY10" fmla="*/ 168613 h 233464"/>
              <a:gd name="connsiteX11" fmla="*/ 214008 w 1433208"/>
              <a:gd name="connsiteY11" fmla="*/ 207523 h 233464"/>
              <a:gd name="connsiteX12" fmla="*/ 226978 w 1433208"/>
              <a:gd name="connsiteY12" fmla="*/ 220494 h 233464"/>
              <a:gd name="connsiteX13" fmla="*/ 265889 w 1433208"/>
              <a:gd name="connsiteY13" fmla="*/ 233464 h 233464"/>
              <a:gd name="connsiteX14" fmla="*/ 291829 w 1433208"/>
              <a:gd name="connsiteY14" fmla="*/ 226979 h 233464"/>
              <a:gd name="connsiteX15" fmla="*/ 304800 w 1433208"/>
              <a:gd name="connsiteY15" fmla="*/ 188068 h 233464"/>
              <a:gd name="connsiteX16" fmla="*/ 324255 w 1433208"/>
              <a:gd name="connsiteY16" fmla="*/ 123217 h 233464"/>
              <a:gd name="connsiteX17" fmla="*/ 330740 w 1433208"/>
              <a:gd name="connsiteY17" fmla="*/ 103762 h 233464"/>
              <a:gd name="connsiteX18" fmla="*/ 343710 w 1433208"/>
              <a:gd name="connsiteY18" fmla="*/ 84306 h 233464"/>
              <a:gd name="connsiteX19" fmla="*/ 363166 w 1433208"/>
              <a:gd name="connsiteY19" fmla="*/ 51881 h 233464"/>
              <a:gd name="connsiteX20" fmla="*/ 402076 w 1433208"/>
              <a:gd name="connsiteY20" fmla="*/ 38911 h 233464"/>
              <a:gd name="connsiteX21" fmla="*/ 415046 w 1433208"/>
              <a:gd name="connsiteY21" fmla="*/ 25940 h 233464"/>
              <a:gd name="connsiteX22" fmla="*/ 505838 w 1433208"/>
              <a:gd name="connsiteY22" fmla="*/ 45396 h 233464"/>
              <a:gd name="connsiteX23" fmla="*/ 531778 w 1433208"/>
              <a:gd name="connsiteY23" fmla="*/ 97277 h 233464"/>
              <a:gd name="connsiteX24" fmla="*/ 538263 w 1433208"/>
              <a:gd name="connsiteY24" fmla="*/ 116732 h 233464"/>
              <a:gd name="connsiteX25" fmla="*/ 551234 w 1433208"/>
              <a:gd name="connsiteY25" fmla="*/ 136187 h 233464"/>
              <a:gd name="connsiteX26" fmla="*/ 557719 w 1433208"/>
              <a:gd name="connsiteY26" fmla="*/ 168613 h 233464"/>
              <a:gd name="connsiteX27" fmla="*/ 564204 w 1433208"/>
              <a:gd name="connsiteY27" fmla="*/ 194553 h 233464"/>
              <a:gd name="connsiteX28" fmla="*/ 570689 w 1433208"/>
              <a:gd name="connsiteY28" fmla="*/ 214008 h 233464"/>
              <a:gd name="connsiteX29" fmla="*/ 609600 w 1433208"/>
              <a:gd name="connsiteY29" fmla="*/ 226979 h 233464"/>
              <a:gd name="connsiteX30" fmla="*/ 654995 w 1433208"/>
              <a:gd name="connsiteY30" fmla="*/ 220494 h 233464"/>
              <a:gd name="connsiteX31" fmla="*/ 661480 w 1433208"/>
              <a:gd name="connsiteY31" fmla="*/ 201038 h 233464"/>
              <a:gd name="connsiteX32" fmla="*/ 674451 w 1433208"/>
              <a:gd name="connsiteY32" fmla="*/ 188068 h 233464"/>
              <a:gd name="connsiteX33" fmla="*/ 687421 w 1433208"/>
              <a:gd name="connsiteY33" fmla="*/ 123217 h 233464"/>
              <a:gd name="connsiteX34" fmla="*/ 700391 w 1433208"/>
              <a:gd name="connsiteY34" fmla="*/ 64851 h 233464"/>
              <a:gd name="connsiteX35" fmla="*/ 726332 w 1433208"/>
              <a:gd name="connsiteY35" fmla="*/ 32425 h 233464"/>
              <a:gd name="connsiteX36" fmla="*/ 752272 w 1433208"/>
              <a:gd name="connsiteY36" fmla="*/ 25940 h 233464"/>
              <a:gd name="connsiteX37" fmla="*/ 771727 w 1433208"/>
              <a:gd name="connsiteY37" fmla="*/ 19455 h 233464"/>
              <a:gd name="connsiteX38" fmla="*/ 843063 w 1433208"/>
              <a:gd name="connsiteY38" fmla="*/ 32425 h 233464"/>
              <a:gd name="connsiteX39" fmla="*/ 881974 w 1433208"/>
              <a:gd name="connsiteY39" fmla="*/ 84306 h 233464"/>
              <a:gd name="connsiteX40" fmla="*/ 907915 w 1433208"/>
              <a:gd name="connsiteY40" fmla="*/ 116732 h 233464"/>
              <a:gd name="connsiteX41" fmla="*/ 927370 w 1433208"/>
              <a:gd name="connsiteY41" fmla="*/ 155643 h 233464"/>
              <a:gd name="connsiteX42" fmla="*/ 933855 w 1433208"/>
              <a:gd name="connsiteY42" fmla="*/ 175098 h 233464"/>
              <a:gd name="connsiteX43" fmla="*/ 992221 w 1433208"/>
              <a:gd name="connsiteY43" fmla="*/ 220494 h 233464"/>
              <a:gd name="connsiteX44" fmla="*/ 1044102 w 1433208"/>
              <a:gd name="connsiteY44" fmla="*/ 214008 h 233464"/>
              <a:gd name="connsiteX45" fmla="*/ 1083012 w 1433208"/>
              <a:gd name="connsiteY45" fmla="*/ 201038 h 233464"/>
              <a:gd name="connsiteX46" fmla="*/ 1095983 w 1433208"/>
              <a:gd name="connsiteY46" fmla="*/ 188068 h 233464"/>
              <a:gd name="connsiteX47" fmla="*/ 1102468 w 1433208"/>
              <a:gd name="connsiteY47" fmla="*/ 162128 h 233464"/>
              <a:gd name="connsiteX48" fmla="*/ 1108953 w 1433208"/>
              <a:gd name="connsiteY48" fmla="*/ 142672 h 233464"/>
              <a:gd name="connsiteX49" fmla="*/ 1121923 w 1433208"/>
              <a:gd name="connsiteY49" fmla="*/ 123217 h 233464"/>
              <a:gd name="connsiteX50" fmla="*/ 1134893 w 1433208"/>
              <a:gd name="connsiteY50" fmla="*/ 97277 h 233464"/>
              <a:gd name="connsiteX51" fmla="*/ 1141378 w 1433208"/>
              <a:gd name="connsiteY51" fmla="*/ 77821 h 233464"/>
              <a:gd name="connsiteX52" fmla="*/ 1193259 w 1433208"/>
              <a:gd name="connsiteY52" fmla="*/ 38911 h 233464"/>
              <a:gd name="connsiteX53" fmla="*/ 1284051 w 1433208"/>
              <a:gd name="connsiteY53" fmla="*/ 45396 h 233464"/>
              <a:gd name="connsiteX54" fmla="*/ 1297021 w 1433208"/>
              <a:gd name="connsiteY54" fmla="*/ 64851 h 233464"/>
              <a:gd name="connsiteX55" fmla="*/ 1316476 w 1433208"/>
              <a:gd name="connsiteY55" fmla="*/ 84306 h 233464"/>
              <a:gd name="connsiteX56" fmla="*/ 1335932 w 1433208"/>
              <a:gd name="connsiteY56" fmla="*/ 123217 h 233464"/>
              <a:gd name="connsiteX57" fmla="*/ 1355387 w 1433208"/>
              <a:gd name="connsiteY57" fmla="*/ 168613 h 233464"/>
              <a:gd name="connsiteX58" fmla="*/ 1368357 w 1433208"/>
              <a:gd name="connsiteY58" fmla="*/ 188068 h 233464"/>
              <a:gd name="connsiteX59" fmla="*/ 1374842 w 1433208"/>
              <a:gd name="connsiteY59" fmla="*/ 214008 h 233464"/>
              <a:gd name="connsiteX60" fmla="*/ 1407268 w 1433208"/>
              <a:gd name="connsiteY60" fmla="*/ 220494 h 233464"/>
              <a:gd name="connsiteX61" fmla="*/ 1433208 w 1433208"/>
              <a:gd name="connsiteY61" fmla="*/ 220494 h 233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33208" h="233464">
                <a:moveTo>
                  <a:pt x="0" y="129702"/>
                </a:moveTo>
                <a:cubicBezTo>
                  <a:pt x="1154" y="123932"/>
                  <a:pt x="9536" y="79349"/>
                  <a:pt x="12970" y="71336"/>
                </a:cubicBezTo>
                <a:cubicBezTo>
                  <a:pt x="16040" y="64172"/>
                  <a:pt x="21617" y="58366"/>
                  <a:pt x="25940" y="51881"/>
                </a:cubicBezTo>
                <a:cubicBezTo>
                  <a:pt x="40089" y="9433"/>
                  <a:pt x="20438" y="51093"/>
                  <a:pt x="51880" y="25940"/>
                </a:cubicBezTo>
                <a:cubicBezTo>
                  <a:pt x="93786" y="-7583"/>
                  <a:pt x="35406" y="16300"/>
                  <a:pt x="84306" y="0"/>
                </a:cubicBezTo>
                <a:cubicBezTo>
                  <a:pt x="92953" y="2162"/>
                  <a:pt x="102274" y="2499"/>
                  <a:pt x="110246" y="6485"/>
                </a:cubicBezTo>
                <a:cubicBezTo>
                  <a:pt x="131565" y="17144"/>
                  <a:pt x="124234" y="40437"/>
                  <a:pt x="136187" y="58366"/>
                </a:cubicBezTo>
                <a:cubicBezTo>
                  <a:pt x="154244" y="85452"/>
                  <a:pt x="143646" y="72310"/>
                  <a:pt x="168612" y="97277"/>
                </a:cubicBezTo>
                <a:cubicBezTo>
                  <a:pt x="170774" y="110247"/>
                  <a:pt x="170480" y="123875"/>
                  <a:pt x="175097" y="136187"/>
                </a:cubicBezTo>
                <a:cubicBezTo>
                  <a:pt x="177244" y="141912"/>
                  <a:pt x="184248" y="144383"/>
                  <a:pt x="188068" y="149157"/>
                </a:cubicBezTo>
                <a:cubicBezTo>
                  <a:pt x="192937" y="155243"/>
                  <a:pt x="197872" y="161490"/>
                  <a:pt x="201038" y="168613"/>
                </a:cubicBezTo>
                <a:cubicBezTo>
                  <a:pt x="206590" y="181106"/>
                  <a:pt x="204341" y="197855"/>
                  <a:pt x="214008" y="207523"/>
                </a:cubicBezTo>
                <a:cubicBezTo>
                  <a:pt x="218331" y="211847"/>
                  <a:pt x="221509" y="217760"/>
                  <a:pt x="226978" y="220494"/>
                </a:cubicBezTo>
                <a:cubicBezTo>
                  <a:pt x="239206" y="226608"/>
                  <a:pt x="265889" y="233464"/>
                  <a:pt x="265889" y="233464"/>
                </a:cubicBezTo>
                <a:cubicBezTo>
                  <a:pt x="274536" y="231302"/>
                  <a:pt x="286029" y="233746"/>
                  <a:pt x="291829" y="226979"/>
                </a:cubicBezTo>
                <a:cubicBezTo>
                  <a:pt x="300727" y="216598"/>
                  <a:pt x="301484" y="201332"/>
                  <a:pt x="304800" y="188068"/>
                </a:cubicBezTo>
                <a:cubicBezTo>
                  <a:pt x="314601" y="148865"/>
                  <a:pt x="308467" y="170582"/>
                  <a:pt x="324255" y="123217"/>
                </a:cubicBezTo>
                <a:cubicBezTo>
                  <a:pt x="326417" y="116732"/>
                  <a:pt x="326948" y="109450"/>
                  <a:pt x="330740" y="103762"/>
                </a:cubicBezTo>
                <a:cubicBezTo>
                  <a:pt x="335063" y="97277"/>
                  <a:pt x="340224" y="91277"/>
                  <a:pt x="343710" y="84306"/>
                </a:cubicBezTo>
                <a:cubicBezTo>
                  <a:pt x="351106" y="69513"/>
                  <a:pt x="346276" y="60326"/>
                  <a:pt x="363166" y="51881"/>
                </a:cubicBezTo>
                <a:cubicBezTo>
                  <a:pt x="375394" y="45767"/>
                  <a:pt x="402076" y="38911"/>
                  <a:pt x="402076" y="38911"/>
                </a:cubicBezTo>
                <a:cubicBezTo>
                  <a:pt x="406399" y="34587"/>
                  <a:pt x="408947" y="26376"/>
                  <a:pt x="415046" y="25940"/>
                </a:cubicBezTo>
                <a:cubicBezTo>
                  <a:pt x="486841" y="20811"/>
                  <a:pt x="477309" y="16865"/>
                  <a:pt x="505838" y="45396"/>
                </a:cubicBezTo>
                <a:cubicBezTo>
                  <a:pt x="520742" y="90107"/>
                  <a:pt x="509141" y="74638"/>
                  <a:pt x="531778" y="97277"/>
                </a:cubicBezTo>
                <a:cubicBezTo>
                  <a:pt x="533940" y="103762"/>
                  <a:pt x="535206" y="110618"/>
                  <a:pt x="538263" y="116732"/>
                </a:cubicBezTo>
                <a:cubicBezTo>
                  <a:pt x="541749" y="123703"/>
                  <a:pt x="548497" y="128889"/>
                  <a:pt x="551234" y="136187"/>
                </a:cubicBezTo>
                <a:cubicBezTo>
                  <a:pt x="555104" y="146508"/>
                  <a:pt x="555328" y="157853"/>
                  <a:pt x="557719" y="168613"/>
                </a:cubicBezTo>
                <a:cubicBezTo>
                  <a:pt x="559652" y="177314"/>
                  <a:pt x="561755" y="185983"/>
                  <a:pt x="564204" y="194553"/>
                </a:cubicBezTo>
                <a:cubicBezTo>
                  <a:pt x="566082" y="201126"/>
                  <a:pt x="565127" y="210035"/>
                  <a:pt x="570689" y="214008"/>
                </a:cubicBezTo>
                <a:cubicBezTo>
                  <a:pt x="581814" y="221955"/>
                  <a:pt x="609600" y="226979"/>
                  <a:pt x="609600" y="226979"/>
                </a:cubicBezTo>
                <a:cubicBezTo>
                  <a:pt x="624732" y="224817"/>
                  <a:pt x="641324" y="227330"/>
                  <a:pt x="654995" y="220494"/>
                </a:cubicBezTo>
                <a:cubicBezTo>
                  <a:pt x="661109" y="217437"/>
                  <a:pt x="657963" y="206900"/>
                  <a:pt x="661480" y="201038"/>
                </a:cubicBezTo>
                <a:cubicBezTo>
                  <a:pt x="664626" y="195795"/>
                  <a:pt x="670127" y="192391"/>
                  <a:pt x="674451" y="188068"/>
                </a:cubicBezTo>
                <a:cubicBezTo>
                  <a:pt x="678774" y="166451"/>
                  <a:pt x="683797" y="144962"/>
                  <a:pt x="687421" y="123217"/>
                </a:cubicBezTo>
                <a:cubicBezTo>
                  <a:pt x="689912" y="108272"/>
                  <a:pt x="692409" y="80816"/>
                  <a:pt x="700391" y="64851"/>
                </a:cubicBezTo>
                <a:cubicBezTo>
                  <a:pt x="703446" y="58741"/>
                  <a:pt x="718289" y="36446"/>
                  <a:pt x="726332" y="32425"/>
                </a:cubicBezTo>
                <a:cubicBezTo>
                  <a:pt x="734304" y="28439"/>
                  <a:pt x="743702" y="28389"/>
                  <a:pt x="752272" y="25940"/>
                </a:cubicBezTo>
                <a:cubicBezTo>
                  <a:pt x="758845" y="24062"/>
                  <a:pt x="765242" y="21617"/>
                  <a:pt x="771727" y="19455"/>
                </a:cubicBezTo>
                <a:cubicBezTo>
                  <a:pt x="778878" y="20349"/>
                  <a:pt x="827279" y="22954"/>
                  <a:pt x="843063" y="32425"/>
                </a:cubicBezTo>
                <a:cubicBezTo>
                  <a:pt x="857445" y="41055"/>
                  <a:pt x="877144" y="79476"/>
                  <a:pt x="881974" y="84306"/>
                </a:cubicBezTo>
                <a:cubicBezTo>
                  <a:pt x="900455" y="102789"/>
                  <a:pt x="891552" y="92190"/>
                  <a:pt x="907915" y="116732"/>
                </a:cubicBezTo>
                <a:cubicBezTo>
                  <a:pt x="924215" y="165632"/>
                  <a:pt x="902227" y="105357"/>
                  <a:pt x="927370" y="155643"/>
                </a:cubicBezTo>
                <a:cubicBezTo>
                  <a:pt x="930427" y="161757"/>
                  <a:pt x="929658" y="169702"/>
                  <a:pt x="933855" y="175098"/>
                </a:cubicBezTo>
                <a:cubicBezTo>
                  <a:pt x="964475" y="214466"/>
                  <a:pt x="960256" y="209837"/>
                  <a:pt x="992221" y="220494"/>
                </a:cubicBezTo>
                <a:cubicBezTo>
                  <a:pt x="1009515" y="218332"/>
                  <a:pt x="1027061" y="217660"/>
                  <a:pt x="1044102" y="214008"/>
                </a:cubicBezTo>
                <a:cubicBezTo>
                  <a:pt x="1057470" y="211143"/>
                  <a:pt x="1083012" y="201038"/>
                  <a:pt x="1083012" y="201038"/>
                </a:cubicBezTo>
                <a:cubicBezTo>
                  <a:pt x="1087336" y="196715"/>
                  <a:pt x="1093248" y="193537"/>
                  <a:pt x="1095983" y="188068"/>
                </a:cubicBezTo>
                <a:cubicBezTo>
                  <a:pt x="1099969" y="180096"/>
                  <a:pt x="1100020" y="170698"/>
                  <a:pt x="1102468" y="162128"/>
                </a:cubicBezTo>
                <a:cubicBezTo>
                  <a:pt x="1104346" y="155555"/>
                  <a:pt x="1105896" y="148786"/>
                  <a:pt x="1108953" y="142672"/>
                </a:cubicBezTo>
                <a:cubicBezTo>
                  <a:pt x="1112439" y="135701"/>
                  <a:pt x="1118056" y="129984"/>
                  <a:pt x="1121923" y="123217"/>
                </a:cubicBezTo>
                <a:cubicBezTo>
                  <a:pt x="1126719" y="114823"/>
                  <a:pt x="1131085" y="106163"/>
                  <a:pt x="1134893" y="97277"/>
                </a:cubicBezTo>
                <a:cubicBezTo>
                  <a:pt x="1137586" y="90994"/>
                  <a:pt x="1137276" y="83290"/>
                  <a:pt x="1141378" y="77821"/>
                </a:cubicBezTo>
                <a:cubicBezTo>
                  <a:pt x="1166217" y="44703"/>
                  <a:pt x="1164858" y="48378"/>
                  <a:pt x="1193259" y="38911"/>
                </a:cubicBezTo>
                <a:cubicBezTo>
                  <a:pt x="1223523" y="41073"/>
                  <a:pt x="1254616" y="38037"/>
                  <a:pt x="1284051" y="45396"/>
                </a:cubicBezTo>
                <a:cubicBezTo>
                  <a:pt x="1291612" y="47286"/>
                  <a:pt x="1292031" y="58863"/>
                  <a:pt x="1297021" y="64851"/>
                </a:cubicBezTo>
                <a:cubicBezTo>
                  <a:pt x="1302892" y="71896"/>
                  <a:pt x="1309991" y="77821"/>
                  <a:pt x="1316476" y="84306"/>
                </a:cubicBezTo>
                <a:cubicBezTo>
                  <a:pt x="1330063" y="138655"/>
                  <a:pt x="1312804" y="88526"/>
                  <a:pt x="1335932" y="123217"/>
                </a:cubicBezTo>
                <a:cubicBezTo>
                  <a:pt x="1362918" y="163694"/>
                  <a:pt x="1338096" y="134030"/>
                  <a:pt x="1355387" y="168613"/>
                </a:cubicBezTo>
                <a:cubicBezTo>
                  <a:pt x="1358873" y="175584"/>
                  <a:pt x="1364034" y="181583"/>
                  <a:pt x="1368357" y="188068"/>
                </a:cubicBezTo>
                <a:cubicBezTo>
                  <a:pt x="1370519" y="196715"/>
                  <a:pt x="1370856" y="206036"/>
                  <a:pt x="1374842" y="214008"/>
                </a:cubicBezTo>
                <a:cubicBezTo>
                  <a:pt x="1386346" y="237016"/>
                  <a:pt x="1389055" y="223096"/>
                  <a:pt x="1407268" y="220494"/>
                </a:cubicBezTo>
                <a:cubicBezTo>
                  <a:pt x="1415828" y="219271"/>
                  <a:pt x="1424561" y="220494"/>
                  <a:pt x="1433208" y="220494"/>
                </a:cubicBezTo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4E99500-341F-4681-9B73-2C44AAC1B951}"/>
              </a:ext>
            </a:extLst>
          </p:cNvPr>
          <p:cNvCxnSpPr>
            <a:cxnSpLocks/>
            <a:endCxn id="13" idx="1"/>
          </p:cNvCxnSpPr>
          <p:nvPr/>
        </p:nvCxnSpPr>
        <p:spPr>
          <a:xfrm>
            <a:off x="745849" y="2691073"/>
            <a:ext cx="3970167" cy="2567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F137C9C-1CC1-42FB-AA02-963DDFFFC009}"/>
              </a:ext>
            </a:extLst>
          </p:cNvPr>
          <p:cNvCxnSpPr>
            <a:cxnSpLocks/>
            <a:endCxn id="14" idx="1"/>
          </p:cNvCxnSpPr>
          <p:nvPr/>
        </p:nvCxnSpPr>
        <p:spPr>
          <a:xfrm>
            <a:off x="755576" y="2954913"/>
            <a:ext cx="5688632" cy="577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F5EA702F-1A0A-49A3-8171-7FB5135E02FB}"/>
              </a:ext>
            </a:extLst>
          </p:cNvPr>
          <p:cNvSpPr/>
          <p:nvPr/>
        </p:nvSpPr>
        <p:spPr>
          <a:xfrm>
            <a:off x="5003260" y="2230382"/>
            <a:ext cx="1460464" cy="343710"/>
          </a:xfrm>
          <a:custGeom>
            <a:avLst/>
            <a:gdLst>
              <a:gd name="connsiteX0" fmla="*/ 0 w 1549941"/>
              <a:gd name="connsiteY0" fmla="*/ 259404 h 343710"/>
              <a:gd name="connsiteX1" fmla="*/ 58366 w 1549941"/>
              <a:gd name="connsiteY1" fmla="*/ 136187 h 343710"/>
              <a:gd name="connsiteX2" fmla="*/ 77821 w 1549941"/>
              <a:gd name="connsiteY2" fmla="*/ 123217 h 343710"/>
              <a:gd name="connsiteX3" fmla="*/ 110247 w 1549941"/>
              <a:gd name="connsiteY3" fmla="*/ 103761 h 343710"/>
              <a:gd name="connsiteX4" fmla="*/ 188068 w 1549941"/>
              <a:gd name="connsiteY4" fmla="*/ 71336 h 343710"/>
              <a:gd name="connsiteX5" fmla="*/ 272375 w 1549941"/>
              <a:gd name="connsiteY5" fmla="*/ 77821 h 343710"/>
              <a:gd name="connsiteX6" fmla="*/ 291830 w 1549941"/>
              <a:gd name="connsiteY6" fmla="*/ 97276 h 343710"/>
              <a:gd name="connsiteX7" fmla="*/ 317770 w 1549941"/>
              <a:gd name="connsiteY7" fmla="*/ 110246 h 343710"/>
              <a:gd name="connsiteX8" fmla="*/ 356681 w 1549941"/>
              <a:gd name="connsiteY8" fmla="*/ 142672 h 343710"/>
              <a:gd name="connsiteX9" fmla="*/ 382621 w 1549941"/>
              <a:gd name="connsiteY9" fmla="*/ 201038 h 343710"/>
              <a:gd name="connsiteX10" fmla="*/ 395592 w 1549941"/>
              <a:gd name="connsiteY10" fmla="*/ 226978 h 343710"/>
              <a:gd name="connsiteX11" fmla="*/ 408562 w 1549941"/>
              <a:gd name="connsiteY11" fmla="*/ 239949 h 343710"/>
              <a:gd name="connsiteX12" fmla="*/ 453958 w 1549941"/>
              <a:gd name="connsiteY12" fmla="*/ 291829 h 343710"/>
              <a:gd name="connsiteX13" fmla="*/ 466928 w 1549941"/>
              <a:gd name="connsiteY13" fmla="*/ 304800 h 343710"/>
              <a:gd name="connsiteX14" fmla="*/ 525294 w 1549941"/>
              <a:gd name="connsiteY14" fmla="*/ 330740 h 343710"/>
              <a:gd name="connsiteX15" fmla="*/ 544749 w 1549941"/>
              <a:gd name="connsiteY15" fmla="*/ 337225 h 343710"/>
              <a:gd name="connsiteX16" fmla="*/ 713362 w 1549941"/>
              <a:gd name="connsiteY16" fmla="*/ 330740 h 343710"/>
              <a:gd name="connsiteX17" fmla="*/ 758758 w 1549941"/>
              <a:gd name="connsiteY17" fmla="*/ 304800 h 343710"/>
              <a:gd name="connsiteX18" fmla="*/ 778213 w 1549941"/>
              <a:gd name="connsiteY18" fmla="*/ 298314 h 343710"/>
              <a:gd name="connsiteX19" fmla="*/ 817124 w 1549941"/>
              <a:gd name="connsiteY19" fmla="*/ 265889 h 343710"/>
              <a:gd name="connsiteX20" fmla="*/ 836579 w 1549941"/>
              <a:gd name="connsiteY20" fmla="*/ 259404 h 343710"/>
              <a:gd name="connsiteX21" fmla="*/ 869004 w 1549941"/>
              <a:gd name="connsiteY21" fmla="*/ 226978 h 343710"/>
              <a:gd name="connsiteX22" fmla="*/ 881975 w 1549941"/>
              <a:gd name="connsiteY22" fmla="*/ 194553 h 343710"/>
              <a:gd name="connsiteX23" fmla="*/ 894945 w 1549941"/>
              <a:gd name="connsiteY23" fmla="*/ 168612 h 343710"/>
              <a:gd name="connsiteX24" fmla="*/ 901430 w 1549941"/>
              <a:gd name="connsiteY24" fmla="*/ 149157 h 343710"/>
              <a:gd name="connsiteX25" fmla="*/ 920885 w 1549941"/>
              <a:gd name="connsiteY25" fmla="*/ 129702 h 343710"/>
              <a:gd name="connsiteX26" fmla="*/ 946826 w 1549941"/>
              <a:gd name="connsiteY26" fmla="*/ 84306 h 343710"/>
              <a:gd name="connsiteX27" fmla="*/ 966281 w 1549941"/>
              <a:gd name="connsiteY27" fmla="*/ 64851 h 343710"/>
              <a:gd name="connsiteX28" fmla="*/ 985736 w 1549941"/>
              <a:gd name="connsiteY28" fmla="*/ 32425 h 343710"/>
              <a:gd name="connsiteX29" fmla="*/ 998707 w 1549941"/>
              <a:gd name="connsiteY29" fmla="*/ 12970 h 343710"/>
              <a:gd name="connsiteX30" fmla="*/ 1018162 w 1549941"/>
              <a:gd name="connsiteY30" fmla="*/ 0 h 343710"/>
              <a:gd name="connsiteX31" fmla="*/ 1095983 w 1549941"/>
              <a:gd name="connsiteY31" fmla="*/ 19455 h 343710"/>
              <a:gd name="connsiteX32" fmla="*/ 1108953 w 1549941"/>
              <a:gd name="connsiteY32" fmla="*/ 38910 h 343710"/>
              <a:gd name="connsiteX33" fmla="*/ 1128409 w 1549941"/>
              <a:gd name="connsiteY33" fmla="*/ 84306 h 343710"/>
              <a:gd name="connsiteX34" fmla="*/ 1147864 w 1549941"/>
              <a:gd name="connsiteY34" fmla="*/ 129702 h 343710"/>
              <a:gd name="connsiteX35" fmla="*/ 1167319 w 1549941"/>
              <a:gd name="connsiteY35" fmla="*/ 155642 h 343710"/>
              <a:gd name="connsiteX36" fmla="*/ 1180289 w 1549941"/>
              <a:gd name="connsiteY36" fmla="*/ 175097 h 343710"/>
              <a:gd name="connsiteX37" fmla="*/ 1193260 w 1549941"/>
              <a:gd name="connsiteY37" fmla="*/ 188068 h 343710"/>
              <a:gd name="connsiteX38" fmla="*/ 1206230 w 1549941"/>
              <a:gd name="connsiteY38" fmla="*/ 214008 h 343710"/>
              <a:gd name="connsiteX39" fmla="*/ 1219200 w 1549941"/>
              <a:gd name="connsiteY39" fmla="*/ 233463 h 343710"/>
              <a:gd name="connsiteX40" fmla="*/ 1225685 w 1549941"/>
              <a:gd name="connsiteY40" fmla="*/ 252919 h 343710"/>
              <a:gd name="connsiteX41" fmla="*/ 1284051 w 1549941"/>
              <a:gd name="connsiteY41" fmla="*/ 298314 h 343710"/>
              <a:gd name="connsiteX42" fmla="*/ 1322962 w 1549941"/>
              <a:gd name="connsiteY42" fmla="*/ 330740 h 343710"/>
              <a:gd name="connsiteX43" fmla="*/ 1374843 w 1549941"/>
              <a:gd name="connsiteY43" fmla="*/ 343710 h 343710"/>
              <a:gd name="connsiteX44" fmla="*/ 1433209 w 1549941"/>
              <a:gd name="connsiteY44" fmla="*/ 337225 h 343710"/>
              <a:gd name="connsiteX45" fmla="*/ 1446179 w 1549941"/>
              <a:gd name="connsiteY45" fmla="*/ 317770 h 343710"/>
              <a:gd name="connsiteX46" fmla="*/ 1465634 w 1549941"/>
              <a:gd name="connsiteY46" fmla="*/ 285344 h 343710"/>
              <a:gd name="connsiteX47" fmla="*/ 1504545 w 1549941"/>
              <a:gd name="connsiteY47" fmla="*/ 233463 h 343710"/>
              <a:gd name="connsiteX48" fmla="*/ 1524000 w 1549941"/>
              <a:gd name="connsiteY48" fmla="*/ 220493 h 343710"/>
              <a:gd name="connsiteX49" fmla="*/ 1549941 w 1549941"/>
              <a:gd name="connsiteY49" fmla="*/ 181583 h 343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549941" h="343710">
                <a:moveTo>
                  <a:pt x="0" y="259404"/>
                </a:moveTo>
                <a:cubicBezTo>
                  <a:pt x="19455" y="218332"/>
                  <a:pt x="35818" y="175646"/>
                  <a:pt x="58366" y="136187"/>
                </a:cubicBezTo>
                <a:cubicBezTo>
                  <a:pt x="62233" y="129420"/>
                  <a:pt x="71735" y="128086"/>
                  <a:pt x="77821" y="123217"/>
                </a:cubicBezTo>
                <a:cubicBezTo>
                  <a:pt x="130727" y="80892"/>
                  <a:pt x="45750" y="139592"/>
                  <a:pt x="110247" y="103761"/>
                </a:cubicBezTo>
                <a:cubicBezTo>
                  <a:pt x="174341" y="68154"/>
                  <a:pt x="121768" y="82386"/>
                  <a:pt x="188068" y="71336"/>
                </a:cubicBezTo>
                <a:cubicBezTo>
                  <a:pt x="216170" y="73498"/>
                  <a:pt x="245031" y="70985"/>
                  <a:pt x="272375" y="77821"/>
                </a:cubicBezTo>
                <a:cubicBezTo>
                  <a:pt x="281272" y="80045"/>
                  <a:pt x="284367" y="91945"/>
                  <a:pt x="291830" y="97276"/>
                </a:cubicBezTo>
                <a:cubicBezTo>
                  <a:pt x="299697" y="102895"/>
                  <a:pt x="309376" y="105450"/>
                  <a:pt x="317770" y="110246"/>
                </a:cubicBezTo>
                <a:cubicBezTo>
                  <a:pt x="338837" y="122284"/>
                  <a:pt x="338798" y="124789"/>
                  <a:pt x="356681" y="142672"/>
                </a:cubicBezTo>
                <a:cubicBezTo>
                  <a:pt x="379324" y="210602"/>
                  <a:pt x="357958" y="157879"/>
                  <a:pt x="382621" y="201038"/>
                </a:cubicBezTo>
                <a:cubicBezTo>
                  <a:pt x="387418" y="209432"/>
                  <a:pt x="390229" y="218934"/>
                  <a:pt x="395592" y="226978"/>
                </a:cubicBezTo>
                <a:cubicBezTo>
                  <a:pt x="398984" y="232065"/>
                  <a:pt x="404742" y="235174"/>
                  <a:pt x="408562" y="239949"/>
                </a:cubicBezTo>
                <a:cubicBezTo>
                  <a:pt x="451456" y="293568"/>
                  <a:pt x="373964" y="211835"/>
                  <a:pt x="453958" y="291829"/>
                </a:cubicBezTo>
                <a:cubicBezTo>
                  <a:pt x="458282" y="296153"/>
                  <a:pt x="461841" y="301408"/>
                  <a:pt x="466928" y="304800"/>
                </a:cubicBezTo>
                <a:cubicBezTo>
                  <a:pt x="497759" y="325354"/>
                  <a:pt x="478989" y="315305"/>
                  <a:pt x="525294" y="330740"/>
                </a:cubicBezTo>
                <a:lnTo>
                  <a:pt x="544749" y="337225"/>
                </a:lnTo>
                <a:cubicBezTo>
                  <a:pt x="600953" y="335063"/>
                  <a:pt x="657395" y="336337"/>
                  <a:pt x="713362" y="330740"/>
                </a:cubicBezTo>
                <a:cubicBezTo>
                  <a:pt x="727570" y="329319"/>
                  <a:pt x="746338" y="311010"/>
                  <a:pt x="758758" y="304800"/>
                </a:cubicBezTo>
                <a:cubicBezTo>
                  <a:pt x="764872" y="301743"/>
                  <a:pt x="771728" y="300476"/>
                  <a:pt x="778213" y="298314"/>
                </a:cubicBezTo>
                <a:cubicBezTo>
                  <a:pt x="792557" y="283970"/>
                  <a:pt x="799065" y="274918"/>
                  <a:pt x="817124" y="265889"/>
                </a:cubicBezTo>
                <a:cubicBezTo>
                  <a:pt x="823238" y="262832"/>
                  <a:pt x="830094" y="261566"/>
                  <a:pt x="836579" y="259404"/>
                </a:cubicBezTo>
                <a:cubicBezTo>
                  <a:pt x="847387" y="248595"/>
                  <a:pt x="863327" y="241170"/>
                  <a:pt x="869004" y="226978"/>
                </a:cubicBezTo>
                <a:cubicBezTo>
                  <a:pt x="873328" y="216170"/>
                  <a:pt x="877247" y="205191"/>
                  <a:pt x="881975" y="194553"/>
                </a:cubicBezTo>
                <a:cubicBezTo>
                  <a:pt x="885901" y="185719"/>
                  <a:pt x="891137" y="177498"/>
                  <a:pt x="894945" y="168612"/>
                </a:cubicBezTo>
                <a:cubicBezTo>
                  <a:pt x="897638" y="162329"/>
                  <a:pt x="897638" y="154845"/>
                  <a:pt x="901430" y="149157"/>
                </a:cubicBezTo>
                <a:cubicBezTo>
                  <a:pt x="906517" y="141526"/>
                  <a:pt x="914400" y="136187"/>
                  <a:pt x="920885" y="129702"/>
                </a:cubicBezTo>
                <a:cubicBezTo>
                  <a:pt x="928816" y="113839"/>
                  <a:pt x="935365" y="98059"/>
                  <a:pt x="946826" y="84306"/>
                </a:cubicBezTo>
                <a:cubicBezTo>
                  <a:pt x="952697" y="77261"/>
                  <a:pt x="960778" y="72188"/>
                  <a:pt x="966281" y="64851"/>
                </a:cubicBezTo>
                <a:cubicBezTo>
                  <a:pt x="973844" y="54767"/>
                  <a:pt x="979055" y="43114"/>
                  <a:pt x="985736" y="32425"/>
                </a:cubicBezTo>
                <a:cubicBezTo>
                  <a:pt x="989867" y="25816"/>
                  <a:pt x="993196" y="18481"/>
                  <a:pt x="998707" y="12970"/>
                </a:cubicBezTo>
                <a:cubicBezTo>
                  <a:pt x="1004218" y="7459"/>
                  <a:pt x="1011677" y="4323"/>
                  <a:pt x="1018162" y="0"/>
                </a:cubicBezTo>
                <a:cubicBezTo>
                  <a:pt x="1050611" y="3605"/>
                  <a:pt x="1073644" y="-2884"/>
                  <a:pt x="1095983" y="19455"/>
                </a:cubicBezTo>
                <a:cubicBezTo>
                  <a:pt x="1101494" y="24966"/>
                  <a:pt x="1104630" y="32425"/>
                  <a:pt x="1108953" y="38910"/>
                </a:cubicBezTo>
                <a:cubicBezTo>
                  <a:pt x="1122450" y="92898"/>
                  <a:pt x="1106015" y="39521"/>
                  <a:pt x="1128409" y="84306"/>
                </a:cubicBezTo>
                <a:cubicBezTo>
                  <a:pt x="1150479" y="128445"/>
                  <a:pt x="1114119" y="75709"/>
                  <a:pt x="1147864" y="129702"/>
                </a:cubicBezTo>
                <a:cubicBezTo>
                  <a:pt x="1153592" y="138867"/>
                  <a:pt x="1161037" y="146847"/>
                  <a:pt x="1167319" y="155642"/>
                </a:cubicBezTo>
                <a:cubicBezTo>
                  <a:pt x="1171849" y="161984"/>
                  <a:pt x="1175420" y="169011"/>
                  <a:pt x="1180289" y="175097"/>
                </a:cubicBezTo>
                <a:cubicBezTo>
                  <a:pt x="1184109" y="179872"/>
                  <a:pt x="1189868" y="182980"/>
                  <a:pt x="1193260" y="188068"/>
                </a:cubicBezTo>
                <a:cubicBezTo>
                  <a:pt x="1198622" y="196112"/>
                  <a:pt x="1201434" y="205614"/>
                  <a:pt x="1206230" y="214008"/>
                </a:cubicBezTo>
                <a:cubicBezTo>
                  <a:pt x="1210097" y="220775"/>
                  <a:pt x="1214877" y="226978"/>
                  <a:pt x="1219200" y="233463"/>
                </a:cubicBezTo>
                <a:cubicBezTo>
                  <a:pt x="1221362" y="239948"/>
                  <a:pt x="1221893" y="247231"/>
                  <a:pt x="1225685" y="252919"/>
                </a:cubicBezTo>
                <a:cubicBezTo>
                  <a:pt x="1243940" y="280302"/>
                  <a:pt x="1258285" y="272546"/>
                  <a:pt x="1284051" y="298314"/>
                </a:cubicBezTo>
                <a:cubicBezTo>
                  <a:pt x="1297398" y="311662"/>
                  <a:pt x="1304972" y="320461"/>
                  <a:pt x="1322962" y="330740"/>
                </a:cubicBezTo>
                <a:cubicBezTo>
                  <a:pt x="1333700" y="336876"/>
                  <a:pt x="1366632" y="342068"/>
                  <a:pt x="1374843" y="343710"/>
                </a:cubicBezTo>
                <a:cubicBezTo>
                  <a:pt x="1394298" y="341548"/>
                  <a:pt x="1414812" y="343915"/>
                  <a:pt x="1433209" y="337225"/>
                </a:cubicBezTo>
                <a:cubicBezTo>
                  <a:pt x="1440534" y="334561"/>
                  <a:pt x="1442048" y="324379"/>
                  <a:pt x="1446179" y="317770"/>
                </a:cubicBezTo>
                <a:cubicBezTo>
                  <a:pt x="1452859" y="307081"/>
                  <a:pt x="1458867" y="295978"/>
                  <a:pt x="1465634" y="285344"/>
                </a:cubicBezTo>
                <a:cubicBezTo>
                  <a:pt x="1476386" y="268448"/>
                  <a:pt x="1487841" y="246827"/>
                  <a:pt x="1504545" y="233463"/>
                </a:cubicBezTo>
                <a:cubicBezTo>
                  <a:pt x="1510631" y="228594"/>
                  <a:pt x="1517515" y="224816"/>
                  <a:pt x="1524000" y="220493"/>
                </a:cubicBezTo>
                <a:lnTo>
                  <a:pt x="1549941" y="181583"/>
                </a:lnTo>
              </a:path>
            </a:pathLst>
          </a:cu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178E5BBA-8AB6-4431-A56F-F43DBD28EAE4}"/>
              </a:ext>
            </a:extLst>
          </p:cNvPr>
          <p:cNvSpPr/>
          <p:nvPr/>
        </p:nvSpPr>
        <p:spPr>
          <a:xfrm>
            <a:off x="5014609" y="2477318"/>
            <a:ext cx="1460464" cy="343710"/>
          </a:xfrm>
          <a:custGeom>
            <a:avLst/>
            <a:gdLst>
              <a:gd name="connsiteX0" fmla="*/ 0 w 1549941"/>
              <a:gd name="connsiteY0" fmla="*/ 259404 h 343710"/>
              <a:gd name="connsiteX1" fmla="*/ 58366 w 1549941"/>
              <a:gd name="connsiteY1" fmla="*/ 136187 h 343710"/>
              <a:gd name="connsiteX2" fmla="*/ 77821 w 1549941"/>
              <a:gd name="connsiteY2" fmla="*/ 123217 h 343710"/>
              <a:gd name="connsiteX3" fmla="*/ 110247 w 1549941"/>
              <a:gd name="connsiteY3" fmla="*/ 103761 h 343710"/>
              <a:gd name="connsiteX4" fmla="*/ 188068 w 1549941"/>
              <a:gd name="connsiteY4" fmla="*/ 71336 h 343710"/>
              <a:gd name="connsiteX5" fmla="*/ 272375 w 1549941"/>
              <a:gd name="connsiteY5" fmla="*/ 77821 h 343710"/>
              <a:gd name="connsiteX6" fmla="*/ 291830 w 1549941"/>
              <a:gd name="connsiteY6" fmla="*/ 97276 h 343710"/>
              <a:gd name="connsiteX7" fmla="*/ 317770 w 1549941"/>
              <a:gd name="connsiteY7" fmla="*/ 110246 h 343710"/>
              <a:gd name="connsiteX8" fmla="*/ 356681 w 1549941"/>
              <a:gd name="connsiteY8" fmla="*/ 142672 h 343710"/>
              <a:gd name="connsiteX9" fmla="*/ 382621 w 1549941"/>
              <a:gd name="connsiteY9" fmla="*/ 201038 h 343710"/>
              <a:gd name="connsiteX10" fmla="*/ 395592 w 1549941"/>
              <a:gd name="connsiteY10" fmla="*/ 226978 h 343710"/>
              <a:gd name="connsiteX11" fmla="*/ 408562 w 1549941"/>
              <a:gd name="connsiteY11" fmla="*/ 239949 h 343710"/>
              <a:gd name="connsiteX12" fmla="*/ 453958 w 1549941"/>
              <a:gd name="connsiteY12" fmla="*/ 291829 h 343710"/>
              <a:gd name="connsiteX13" fmla="*/ 466928 w 1549941"/>
              <a:gd name="connsiteY13" fmla="*/ 304800 h 343710"/>
              <a:gd name="connsiteX14" fmla="*/ 525294 w 1549941"/>
              <a:gd name="connsiteY14" fmla="*/ 330740 h 343710"/>
              <a:gd name="connsiteX15" fmla="*/ 544749 w 1549941"/>
              <a:gd name="connsiteY15" fmla="*/ 337225 h 343710"/>
              <a:gd name="connsiteX16" fmla="*/ 713362 w 1549941"/>
              <a:gd name="connsiteY16" fmla="*/ 330740 h 343710"/>
              <a:gd name="connsiteX17" fmla="*/ 758758 w 1549941"/>
              <a:gd name="connsiteY17" fmla="*/ 304800 h 343710"/>
              <a:gd name="connsiteX18" fmla="*/ 778213 w 1549941"/>
              <a:gd name="connsiteY18" fmla="*/ 298314 h 343710"/>
              <a:gd name="connsiteX19" fmla="*/ 817124 w 1549941"/>
              <a:gd name="connsiteY19" fmla="*/ 265889 h 343710"/>
              <a:gd name="connsiteX20" fmla="*/ 836579 w 1549941"/>
              <a:gd name="connsiteY20" fmla="*/ 259404 h 343710"/>
              <a:gd name="connsiteX21" fmla="*/ 869004 w 1549941"/>
              <a:gd name="connsiteY21" fmla="*/ 226978 h 343710"/>
              <a:gd name="connsiteX22" fmla="*/ 881975 w 1549941"/>
              <a:gd name="connsiteY22" fmla="*/ 194553 h 343710"/>
              <a:gd name="connsiteX23" fmla="*/ 894945 w 1549941"/>
              <a:gd name="connsiteY23" fmla="*/ 168612 h 343710"/>
              <a:gd name="connsiteX24" fmla="*/ 901430 w 1549941"/>
              <a:gd name="connsiteY24" fmla="*/ 149157 h 343710"/>
              <a:gd name="connsiteX25" fmla="*/ 920885 w 1549941"/>
              <a:gd name="connsiteY25" fmla="*/ 129702 h 343710"/>
              <a:gd name="connsiteX26" fmla="*/ 946826 w 1549941"/>
              <a:gd name="connsiteY26" fmla="*/ 84306 h 343710"/>
              <a:gd name="connsiteX27" fmla="*/ 966281 w 1549941"/>
              <a:gd name="connsiteY27" fmla="*/ 64851 h 343710"/>
              <a:gd name="connsiteX28" fmla="*/ 985736 w 1549941"/>
              <a:gd name="connsiteY28" fmla="*/ 32425 h 343710"/>
              <a:gd name="connsiteX29" fmla="*/ 998707 w 1549941"/>
              <a:gd name="connsiteY29" fmla="*/ 12970 h 343710"/>
              <a:gd name="connsiteX30" fmla="*/ 1018162 w 1549941"/>
              <a:gd name="connsiteY30" fmla="*/ 0 h 343710"/>
              <a:gd name="connsiteX31" fmla="*/ 1095983 w 1549941"/>
              <a:gd name="connsiteY31" fmla="*/ 19455 h 343710"/>
              <a:gd name="connsiteX32" fmla="*/ 1108953 w 1549941"/>
              <a:gd name="connsiteY32" fmla="*/ 38910 h 343710"/>
              <a:gd name="connsiteX33" fmla="*/ 1128409 w 1549941"/>
              <a:gd name="connsiteY33" fmla="*/ 84306 h 343710"/>
              <a:gd name="connsiteX34" fmla="*/ 1147864 w 1549941"/>
              <a:gd name="connsiteY34" fmla="*/ 129702 h 343710"/>
              <a:gd name="connsiteX35" fmla="*/ 1167319 w 1549941"/>
              <a:gd name="connsiteY35" fmla="*/ 155642 h 343710"/>
              <a:gd name="connsiteX36" fmla="*/ 1180289 w 1549941"/>
              <a:gd name="connsiteY36" fmla="*/ 175097 h 343710"/>
              <a:gd name="connsiteX37" fmla="*/ 1193260 w 1549941"/>
              <a:gd name="connsiteY37" fmla="*/ 188068 h 343710"/>
              <a:gd name="connsiteX38" fmla="*/ 1206230 w 1549941"/>
              <a:gd name="connsiteY38" fmla="*/ 214008 h 343710"/>
              <a:gd name="connsiteX39" fmla="*/ 1219200 w 1549941"/>
              <a:gd name="connsiteY39" fmla="*/ 233463 h 343710"/>
              <a:gd name="connsiteX40" fmla="*/ 1225685 w 1549941"/>
              <a:gd name="connsiteY40" fmla="*/ 252919 h 343710"/>
              <a:gd name="connsiteX41" fmla="*/ 1284051 w 1549941"/>
              <a:gd name="connsiteY41" fmla="*/ 298314 h 343710"/>
              <a:gd name="connsiteX42" fmla="*/ 1322962 w 1549941"/>
              <a:gd name="connsiteY42" fmla="*/ 330740 h 343710"/>
              <a:gd name="connsiteX43" fmla="*/ 1374843 w 1549941"/>
              <a:gd name="connsiteY43" fmla="*/ 343710 h 343710"/>
              <a:gd name="connsiteX44" fmla="*/ 1433209 w 1549941"/>
              <a:gd name="connsiteY44" fmla="*/ 337225 h 343710"/>
              <a:gd name="connsiteX45" fmla="*/ 1446179 w 1549941"/>
              <a:gd name="connsiteY45" fmla="*/ 317770 h 343710"/>
              <a:gd name="connsiteX46" fmla="*/ 1465634 w 1549941"/>
              <a:gd name="connsiteY46" fmla="*/ 285344 h 343710"/>
              <a:gd name="connsiteX47" fmla="*/ 1504545 w 1549941"/>
              <a:gd name="connsiteY47" fmla="*/ 233463 h 343710"/>
              <a:gd name="connsiteX48" fmla="*/ 1524000 w 1549941"/>
              <a:gd name="connsiteY48" fmla="*/ 220493 h 343710"/>
              <a:gd name="connsiteX49" fmla="*/ 1549941 w 1549941"/>
              <a:gd name="connsiteY49" fmla="*/ 181583 h 343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549941" h="343710">
                <a:moveTo>
                  <a:pt x="0" y="259404"/>
                </a:moveTo>
                <a:cubicBezTo>
                  <a:pt x="19455" y="218332"/>
                  <a:pt x="35818" y="175646"/>
                  <a:pt x="58366" y="136187"/>
                </a:cubicBezTo>
                <a:cubicBezTo>
                  <a:pt x="62233" y="129420"/>
                  <a:pt x="71735" y="128086"/>
                  <a:pt x="77821" y="123217"/>
                </a:cubicBezTo>
                <a:cubicBezTo>
                  <a:pt x="130727" y="80892"/>
                  <a:pt x="45750" y="139592"/>
                  <a:pt x="110247" y="103761"/>
                </a:cubicBezTo>
                <a:cubicBezTo>
                  <a:pt x="174341" y="68154"/>
                  <a:pt x="121768" y="82386"/>
                  <a:pt x="188068" y="71336"/>
                </a:cubicBezTo>
                <a:cubicBezTo>
                  <a:pt x="216170" y="73498"/>
                  <a:pt x="245031" y="70985"/>
                  <a:pt x="272375" y="77821"/>
                </a:cubicBezTo>
                <a:cubicBezTo>
                  <a:pt x="281272" y="80045"/>
                  <a:pt x="284367" y="91945"/>
                  <a:pt x="291830" y="97276"/>
                </a:cubicBezTo>
                <a:cubicBezTo>
                  <a:pt x="299697" y="102895"/>
                  <a:pt x="309376" y="105450"/>
                  <a:pt x="317770" y="110246"/>
                </a:cubicBezTo>
                <a:cubicBezTo>
                  <a:pt x="338837" y="122284"/>
                  <a:pt x="338798" y="124789"/>
                  <a:pt x="356681" y="142672"/>
                </a:cubicBezTo>
                <a:cubicBezTo>
                  <a:pt x="379324" y="210602"/>
                  <a:pt x="357958" y="157879"/>
                  <a:pt x="382621" y="201038"/>
                </a:cubicBezTo>
                <a:cubicBezTo>
                  <a:pt x="387418" y="209432"/>
                  <a:pt x="390229" y="218934"/>
                  <a:pt x="395592" y="226978"/>
                </a:cubicBezTo>
                <a:cubicBezTo>
                  <a:pt x="398984" y="232065"/>
                  <a:pt x="404742" y="235174"/>
                  <a:pt x="408562" y="239949"/>
                </a:cubicBezTo>
                <a:cubicBezTo>
                  <a:pt x="451456" y="293568"/>
                  <a:pt x="373964" y="211835"/>
                  <a:pt x="453958" y="291829"/>
                </a:cubicBezTo>
                <a:cubicBezTo>
                  <a:pt x="458282" y="296153"/>
                  <a:pt x="461841" y="301408"/>
                  <a:pt x="466928" y="304800"/>
                </a:cubicBezTo>
                <a:cubicBezTo>
                  <a:pt x="497759" y="325354"/>
                  <a:pt x="478989" y="315305"/>
                  <a:pt x="525294" y="330740"/>
                </a:cubicBezTo>
                <a:lnTo>
                  <a:pt x="544749" y="337225"/>
                </a:lnTo>
                <a:cubicBezTo>
                  <a:pt x="600953" y="335063"/>
                  <a:pt x="657395" y="336337"/>
                  <a:pt x="713362" y="330740"/>
                </a:cubicBezTo>
                <a:cubicBezTo>
                  <a:pt x="727570" y="329319"/>
                  <a:pt x="746338" y="311010"/>
                  <a:pt x="758758" y="304800"/>
                </a:cubicBezTo>
                <a:cubicBezTo>
                  <a:pt x="764872" y="301743"/>
                  <a:pt x="771728" y="300476"/>
                  <a:pt x="778213" y="298314"/>
                </a:cubicBezTo>
                <a:cubicBezTo>
                  <a:pt x="792557" y="283970"/>
                  <a:pt x="799065" y="274918"/>
                  <a:pt x="817124" y="265889"/>
                </a:cubicBezTo>
                <a:cubicBezTo>
                  <a:pt x="823238" y="262832"/>
                  <a:pt x="830094" y="261566"/>
                  <a:pt x="836579" y="259404"/>
                </a:cubicBezTo>
                <a:cubicBezTo>
                  <a:pt x="847387" y="248595"/>
                  <a:pt x="863327" y="241170"/>
                  <a:pt x="869004" y="226978"/>
                </a:cubicBezTo>
                <a:cubicBezTo>
                  <a:pt x="873328" y="216170"/>
                  <a:pt x="877247" y="205191"/>
                  <a:pt x="881975" y="194553"/>
                </a:cubicBezTo>
                <a:cubicBezTo>
                  <a:pt x="885901" y="185719"/>
                  <a:pt x="891137" y="177498"/>
                  <a:pt x="894945" y="168612"/>
                </a:cubicBezTo>
                <a:cubicBezTo>
                  <a:pt x="897638" y="162329"/>
                  <a:pt x="897638" y="154845"/>
                  <a:pt x="901430" y="149157"/>
                </a:cubicBezTo>
                <a:cubicBezTo>
                  <a:pt x="906517" y="141526"/>
                  <a:pt x="914400" y="136187"/>
                  <a:pt x="920885" y="129702"/>
                </a:cubicBezTo>
                <a:cubicBezTo>
                  <a:pt x="928816" y="113839"/>
                  <a:pt x="935365" y="98059"/>
                  <a:pt x="946826" y="84306"/>
                </a:cubicBezTo>
                <a:cubicBezTo>
                  <a:pt x="952697" y="77261"/>
                  <a:pt x="960778" y="72188"/>
                  <a:pt x="966281" y="64851"/>
                </a:cubicBezTo>
                <a:cubicBezTo>
                  <a:pt x="973844" y="54767"/>
                  <a:pt x="979055" y="43114"/>
                  <a:pt x="985736" y="32425"/>
                </a:cubicBezTo>
                <a:cubicBezTo>
                  <a:pt x="989867" y="25816"/>
                  <a:pt x="993196" y="18481"/>
                  <a:pt x="998707" y="12970"/>
                </a:cubicBezTo>
                <a:cubicBezTo>
                  <a:pt x="1004218" y="7459"/>
                  <a:pt x="1011677" y="4323"/>
                  <a:pt x="1018162" y="0"/>
                </a:cubicBezTo>
                <a:cubicBezTo>
                  <a:pt x="1050611" y="3605"/>
                  <a:pt x="1073644" y="-2884"/>
                  <a:pt x="1095983" y="19455"/>
                </a:cubicBezTo>
                <a:cubicBezTo>
                  <a:pt x="1101494" y="24966"/>
                  <a:pt x="1104630" y="32425"/>
                  <a:pt x="1108953" y="38910"/>
                </a:cubicBezTo>
                <a:cubicBezTo>
                  <a:pt x="1122450" y="92898"/>
                  <a:pt x="1106015" y="39521"/>
                  <a:pt x="1128409" y="84306"/>
                </a:cubicBezTo>
                <a:cubicBezTo>
                  <a:pt x="1150479" y="128445"/>
                  <a:pt x="1114119" y="75709"/>
                  <a:pt x="1147864" y="129702"/>
                </a:cubicBezTo>
                <a:cubicBezTo>
                  <a:pt x="1153592" y="138867"/>
                  <a:pt x="1161037" y="146847"/>
                  <a:pt x="1167319" y="155642"/>
                </a:cubicBezTo>
                <a:cubicBezTo>
                  <a:pt x="1171849" y="161984"/>
                  <a:pt x="1175420" y="169011"/>
                  <a:pt x="1180289" y="175097"/>
                </a:cubicBezTo>
                <a:cubicBezTo>
                  <a:pt x="1184109" y="179872"/>
                  <a:pt x="1189868" y="182980"/>
                  <a:pt x="1193260" y="188068"/>
                </a:cubicBezTo>
                <a:cubicBezTo>
                  <a:pt x="1198622" y="196112"/>
                  <a:pt x="1201434" y="205614"/>
                  <a:pt x="1206230" y="214008"/>
                </a:cubicBezTo>
                <a:cubicBezTo>
                  <a:pt x="1210097" y="220775"/>
                  <a:pt x="1214877" y="226978"/>
                  <a:pt x="1219200" y="233463"/>
                </a:cubicBezTo>
                <a:cubicBezTo>
                  <a:pt x="1221362" y="239948"/>
                  <a:pt x="1221893" y="247231"/>
                  <a:pt x="1225685" y="252919"/>
                </a:cubicBezTo>
                <a:cubicBezTo>
                  <a:pt x="1243940" y="280302"/>
                  <a:pt x="1258285" y="272546"/>
                  <a:pt x="1284051" y="298314"/>
                </a:cubicBezTo>
                <a:cubicBezTo>
                  <a:pt x="1297398" y="311662"/>
                  <a:pt x="1304972" y="320461"/>
                  <a:pt x="1322962" y="330740"/>
                </a:cubicBezTo>
                <a:cubicBezTo>
                  <a:pt x="1333700" y="336876"/>
                  <a:pt x="1366632" y="342068"/>
                  <a:pt x="1374843" y="343710"/>
                </a:cubicBezTo>
                <a:cubicBezTo>
                  <a:pt x="1394298" y="341548"/>
                  <a:pt x="1414812" y="343915"/>
                  <a:pt x="1433209" y="337225"/>
                </a:cubicBezTo>
                <a:cubicBezTo>
                  <a:pt x="1440534" y="334561"/>
                  <a:pt x="1442048" y="324379"/>
                  <a:pt x="1446179" y="317770"/>
                </a:cubicBezTo>
                <a:cubicBezTo>
                  <a:pt x="1452859" y="307081"/>
                  <a:pt x="1458867" y="295978"/>
                  <a:pt x="1465634" y="285344"/>
                </a:cubicBezTo>
                <a:cubicBezTo>
                  <a:pt x="1476386" y="268448"/>
                  <a:pt x="1487841" y="246827"/>
                  <a:pt x="1504545" y="233463"/>
                </a:cubicBezTo>
                <a:cubicBezTo>
                  <a:pt x="1510631" y="228594"/>
                  <a:pt x="1517515" y="224816"/>
                  <a:pt x="1524000" y="220493"/>
                </a:cubicBezTo>
                <a:lnTo>
                  <a:pt x="1549941" y="181583"/>
                </a:lnTo>
              </a:path>
            </a:pathLst>
          </a:cu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5D32F4B4-2B1B-4DD0-9805-603BF0CAE772}"/>
              </a:ext>
            </a:extLst>
          </p:cNvPr>
          <p:cNvSpPr/>
          <p:nvPr/>
        </p:nvSpPr>
        <p:spPr>
          <a:xfrm>
            <a:off x="6742889" y="2339596"/>
            <a:ext cx="1439694" cy="295436"/>
          </a:xfrm>
          <a:custGeom>
            <a:avLst/>
            <a:gdLst>
              <a:gd name="connsiteX0" fmla="*/ 0 w 1439694"/>
              <a:gd name="connsiteY0" fmla="*/ 250040 h 295436"/>
              <a:gd name="connsiteX1" fmla="*/ 129703 w 1439694"/>
              <a:gd name="connsiteY1" fmla="*/ 55487 h 295436"/>
              <a:gd name="connsiteX2" fmla="*/ 149158 w 1439694"/>
              <a:gd name="connsiteY2" fmla="*/ 49002 h 295436"/>
              <a:gd name="connsiteX3" fmla="*/ 194554 w 1439694"/>
              <a:gd name="connsiteY3" fmla="*/ 23061 h 295436"/>
              <a:gd name="connsiteX4" fmla="*/ 278860 w 1439694"/>
              <a:gd name="connsiteY4" fmla="*/ 16576 h 295436"/>
              <a:gd name="connsiteX5" fmla="*/ 330741 w 1439694"/>
              <a:gd name="connsiteY5" fmla="*/ 10091 h 295436"/>
              <a:gd name="connsiteX6" fmla="*/ 434503 w 1439694"/>
              <a:gd name="connsiteY6" fmla="*/ 10091 h 295436"/>
              <a:gd name="connsiteX7" fmla="*/ 460443 w 1439694"/>
              <a:gd name="connsiteY7" fmla="*/ 23061 h 295436"/>
              <a:gd name="connsiteX8" fmla="*/ 479898 w 1439694"/>
              <a:gd name="connsiteY8" fmla="*/ 29547 h 295436"/>
              <a:gd name="connsiteX9" fmla="*/ 518809 w 1439694"/>
              <a:gd name="connsiteY9" fmla="*/ 55487 h 295436"/>
              <a:gd name="connsiteX10" fmla="*/ 577175 w 1439694"/>
              <a:gd name="connsiteY10" fmla="*/ 100883 h 295436"/>
              <a:gd name="connsiteX11" fmla="*/ 603115 w 1439694"/>
              <a:gd name="connsiteY11" fmla="*/ 113853 h 295436"/>
              <a:gd name="connsiteX12" fmla="*/ 635541 w 1439694"/>
              <a:gd name="connsiteY12" fmla="*/ 146279 h 295436"/>
              <a:gd name="connsiteX13" fmla="*/ 680937 w 1439694"/>
              <a:gd name="connsiteY13" fmla="*/ 172219 h 295436"/>
              <a:gd name="connsiteX14" fmla="*/ 739303 w 1439694"/>
              <a:gd name="connsiteY14" fmla="*/ 217615 h 295436"/>
              <a:gd name="connsiteX15" fmla="*/ 791183 w 1439694"/>
              <a:gd name="connsiteY15" fmla="*/ 243555 h 295436"/>
              <a:gd name="connsiteX16" fmla="*/ 823609 w 1439694"/>
              <a:gd name="connsiteY16" fmla="*/ 263010 h 295436"/>
              <a:gd name="connsiteX17" fmla="*/ 836579 w 1439694"/>
              <a:gd name="connsiteY17" fmla="*/ 275981 h 295436"/>
              <a:gd name="connsiteX18" fmla="*/ 901430 w 1439694"/>
              <a:gd name="connsiteY18" fmla="*/ 295436 h 295436"/>
              <a:gd name="connsiteX19" fmla="*/ 1225686 w 1439694"/>
              <a:gd name="connsiteY19" fmla="*/ 288951 h 295436"/>
              <a:gd name="connsiteX20" fmla="*/ 1251626 w 1439694"/>
              <a:gd name="connsiteY20" fmla="*/ 275981 h 295436"/>
              <a:gd name="connsiteX21" fmla="*/ 1290537 w 1439694"/>
              <a:gd name="connsiteY21" fmla="*/ 243555 h 295436"/>
              <a:gd name="connsiteX22" fmla="*/ 1329447 w 1439694"/>
              <a:gd name="connsiteY22" fmla="*/ 217615 h 295436"/>
              <a:gd name="connsiteX23" fmla="*/ 1348903 w 1439694"/>
              <a:gd name="connsiteY23" fmla="*/ 204644 h 295436"/>
              <a:gd name="connsiteX24" fmla="*/ 1368358 w 1439694"/>
              <a:gd name="connsiteY24" fmla="*/ 185189 h 295436"/>
              <a:gd name="connsiteX25" fmla="*/ 1394298 w 1439694"/>
              <a:gd name="connsiteY25" fmla="*/ 178704 h 295436"/>
              <a:gd name="connsiteX26" fmla="*/ 1439694 w 1439694"/>
              <a:gd name="connsiteY26" fmla="*/ 139793 h 295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439694" h="295436">
                <a:moveTo>
                  <a:pt x="0" y="250040"/>
                </a:moveTo>
                <a:cubicBezTo>
                  <a:pt x="43234" y="185189"/>
                  <a:pt x="55761" y="80134"/>
                  <a:pt x="129703" y="55487"/>
                </a:cubicBezTo>
                <a:cubicBezTo>
                  <a:pt x="136188" y="53325"/>
                  <a:pt x="143044" y="52059"/>
                  <a:pt x="149158" y="49002"/>
                </a:cubicBezTo>
                <a:cubicBezTo>
                  <a:pt x="164288" y="41437"/>
                  <a:pt x="176984" y="26162"/>
                  <a:pt x="194554" y="23061"/>
                </a:cubicBezTo>
                <a:cubicBezTo>
                  <a:pt x="222310" y="18163"/>
                  <a:pt x="250802" y="19248"/>
                  <a:pt x="278860" y="16576"/>
                </a:cubicBezTo>
                <a:cubicBezTo>
                  <a:pt x="296210" y="14924"/>
                  <a:pt x="313447" y="12253"/>
                  <a:pt x="330741" y="10091"/>
                </a:cubicBezTo>
                <a:cubicBezTo>
                  <a:pt x="372620" y="-3869"/>
                  <a:pt x="361173" y="-2849"/>
                  <a:pt x="434503" y="10091"/>
                </a:cubicBezTo>
                <a:cubicBezTo>
                  <a:pt x="444023" y="11771"/>
                  <a:pt x="451557" y="19253"/>
                  <a:pt x="460443" y="23061"/>
                </a:cubicBezTo>
                <a:cubicBezTo>
                  <a:pt x="466726" y="25754"/>
                  <a:pt x="473413" y="27385"/>
                  <a:pt x="479898" y="29547"/>
                </a:cubicBezTo>
                <a:cubicBezTo>
                  <a:pt x="514608" y="64254"/>
                  <a:pt x="463837" y="16221"/>
                  <a:pt x="518809" y="55487"/>
                </a:cubicBezTo>
                <a:cubicBezTo>
                  <a:pt x="568625" y="91070"/>
                  <a:pt x="497763" y="61177"/>
                  <a:pt x="577175" y="100883"/>
                </a:cubicBezTo>
                <a:cubicBezTo>
                  <a:pt x="585822" y="105206"/>
                  <a:pt x="595484" y="107918"/>
                  <a:pt x="603115" y="113853"/>
                </a:cubicBezTo>
                <a:cubicBezTo>
                  <a:pt x="615181" y="123238"/>
                  <a:pt x="622822" y="137800"/>
                  <a:pt x="635541" y="146279"/>
                </a:cubicBezTo>
                <a:cubicBezTo>
                  <a:pt x="663040" y="164612"/>
                  <a:pt x="648025" y="155764"/>
                  <a:pt x="680937" y="172219"/>
                </a:cubicBezTo>
                <a:cubicBezTo>
                  <a:pt x="702287" y="193569"/>
                  <a:pt x="708276" y="202101"/>
                  <a:pt x="739303" y="217615"/>
                </a:cubicBezTo>
                <a:cubicBezTo>
                  <a:pt x="756596" y="226262"/>
                  <a:pt x="777511" y="229884"/>
                  <a:pt x="791183" y="243555"/>
                </a:cubicBezTo>
                <a:cubicBezTo>
                  <a:pt x="808988" y="261358"/>
                  <a:pt x="798353" y="254591"/>
                  <a:pt x="823609" y="263010"/>
                </a:cubicBezTo>
                <a:cubicBezTo>
                  <a:pt x="827932" y="267334"/>
                  <a:pt x="831110" y="273247"/>
                  <a:pt x="836579" y="275981"/>
                </a:cubicBezTo>
                <a:cubicBezTo>
                  <a:pt x="852366" y="283874"/>
                  <a:pt x="882813" y="290782"/>
                  <a:pt x="901430" y="295436"/>
                </a:cubicBezTo>
                <a:cubicBezTo>
                  <a:pt x="1009515" y="293274"/>
                  <a:pt x="1117745" y="294948"/>
                  <a:pt x="1225686" y="288951"/>
                </a:cubicBezTo>
                <a:cubicBezTo>
                  <a:pt x="1235338" y="288415"/>
                  <a:pt x="1243233" y="280777"/>
                  <a:pt x="1251626" y="275981"/>
                </a:cubicBezTo>
                <a:cubicBezTo>
                  <a:pt x="1289055" y="254592"/>
                  <a:pt x="1253399" y="272440"/>
                  <a:pt x="1290537" y="243555"/>
                </a:cubicBezTo>
                <a:cubicBezTo>
                  <a:pt x="1302842" y="233985"/>
                  <a:pt x="1316477" y="226262"/>
                  <a:pt x="1329447" y="217615"/>
                </a:cubicBezTo>
                <a:cubicBezTo>
                  <a:pt x="1335932" y="213291"/>
                  <a:pt x="1343391" y="210156"/>
                  <a:pt x="1348903" y="204644"/>
                </a:cubicBezTo>
                <a:cubicBezTo>
                  <a:pt x="1355388" y="198159"/>
                  <a:pt x="1360395" y="189739"/>
                  <a:pt x="1368358" y="185189"/>
                </a:cubicBezTo>
                <a:cubicBezTo>
                  <a:pt x="1376096" y="180767"/>
                  <a:pt x="1385651" y="180866"/>
                  <a:pt x="1394298" y="178704"/>
                </a:cubicBezTo>
                <a:cubicBezTo>
                  <a:pt x="1430142" y="142861"/>
                  <a:pt x="1413053" y="153116"/>
                  <a:pt x="1439694" y="139793"/>
                </a:cubicBezTo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ED3BF30F-8E2B-4BDF-BBFD-931C55FFB02A}"/>
              </a:ext>
            </a:extLst>
          </p:cNvPr>
          <p:cNvSpPr/>
          <p:nvPr/>
        </p:nvSpPr>
        <p:spPr>
          <a:xfrm>
            <a:off x="6731451" y="2564377"/>
            <a:ext cx="1439694" cy="295436"/>
          </a:xfrm>
          <a:custGeom>
            <a:avLst/>
            <a:gdLst>
              <a:gd name="connsiteX0" fmla="*/ 0 w 1439694"/>
              <a:gd name="connsiteY0" fmla="*/ 250040 h 295436"/>
              <a:gd name="connsiteX1" fmla="*/ 129703 w 1439694"/>
              <a:gd name="connsiteY1" fmla="*/ 55487 h 295436"/>
              <a:gd name="connsiteX2" fmla="*/ 149158 w 1439694"/>
              <a:gd name="connsiteY2" fmla="*/ 49002 h 295436"/>
              <a:gd name="connsiteX3" fmla="*/ 194554 w 1439694"/>
              <a:gd name="connsiteY3" fmla="*/ 23061 h 295436"/>
              <a:gd name="connsiteX4" fmla="*/ 278860 w 1439694"/>
              <a:gd name="connsiteY4" fmla="*/ 16576 h 295436"/>
              <a:gd name="connsiteX5" fmla="*/ 330741 w 1439694"/>
              <a:gd name="connsiteY5" fmla="*/ 10091 h 295436"/>
              <a:gd name="connsiteX6" fmla="*/ 434503 w 1439694"/>
              <a:gd name="connsiteY6" fmla="*/ 10091 h 295436"/>
              <a:gd name="connsiteX7" fmla="*/ 460443 w 1439694"/>
              <a:gd name="connsiteY7" fmla="*/ 23061 h 295436"/>
              <a:gd name="connsiteX8" fmla="*/ 479898 w 1439694"/>
              <a:gd name="connsiteY8" fmla="*/ 29547 h 295436"/>
              <a:gd name="connsiteX9" fmla="*/ 518809 w 1439694"/>
              <a:gd name="connsiteY9" fmla="*/ 55487 h 295436"/>
              <a:gd name="connsiteX10" fmla="*/ 577175 w 1439694"/>
              <a:gd name="connsiteY10" fmla="*/ 100883 h 295436"/>
              <a:gd name="connsiteX11" fmla="*/ 603115 w 1439694"/>
              <a:gd name="connsiteY11" fmla="*/ 113853 h 295436"/>
              <a:gd name="connsiteX12" fmla="*/ 635541 w 1439694"/>
              <a:gd name="connsiteY12" fmla="*/ 146279 h 295436"/>
              <a:gd name="connsiteX13" fmla="*/ 680937 w 1439694"/>
              <a:gd name="connsiteY13" fmla="*/ 172219 h 295436"/>
              <a:gd name="connsiteX14" fmla="*/ 739303 w 1439694"/>
              <a:gd name="connsiteY14" fmla="*/ 217615 h 295436"/>
              <a:gd name="connsiteX15" fmla="*/ 791183 w 1439694"/>
              <a:gd name="connsiteY15" fmla="*/ 243555 h 295436"/>
              <a:gd name="connsiteX16" fmla="*/ 823609 w 1439694"/>
              <a:gd name="connsiteY16" fmla="*/ 263010 h 295436"/>
              <a:gd name="connsiteX17" fmla="*/ 836579 w 1439694"/>
              <a:gd name="connsiteY17" fmla="*/ 275981 h 295436"/>
              <a:gd name="connsiteX18" fmla="*/ 901430 w 1439694"/>
              <a:gd name="connsiteY18" fmla="*/ 295436 h 295436"/>
              <a:gd name="connsiteX19" fmla="*/ 1225686 w 1439694"/>
              <a:gd name="connsiteY19" fmla="*/ 288951 h 295436"/>
              <a:gd name="connsiteX20" fmla="*/ 1251626 w 1439694"/>
              <a:gd name="connsiteY20" fmla="*/ 275981 h 295436"/>
              <a:gd name="connsiteX21" fmla="*/ 1290537 w 1439694"/>
              <a:gd name="connsiteY21" fmla="*/ 243555 h 295436"/>
              <a:gd name="connsiteX22" fmla="*/ 1329447 w 1439694"/>
              <a:gd name="connsiteY22" fmla="*/ 217615 h 295436"/>
              <a:gd name="connsiteX23" fmla="*/ 1348903 w 1439694"/>
              <a:gd name="connsiteY23" fmla="*/ 204644 h 295436"/>
              <a:gd name="connsiteX24" fmla="*/ 1368358 w 1439694"/>
              <a:gd name="connsiteY24" fmla="*/ 185189 h 295436"/>
              <a:gd name="connsiteX25" fmla="*/ 1394298 w 1439694"/>
              <a:gd name="connsiteY25" fmla="*/ 178704 h 295436"/>
              <a:gd name="connsiteX26" fmla="*/ 1439694 w 1439694"/>
              <a:gd name="connsiteY26" fmla="*/ 139793 h 295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439694" h="295436">
                <a:moveTo>
                  <a:pt x="0" y="250040"/>
                </a:moveTo>
                <a:cubicBezTo>
                  <a:pt x="43234" y="185189"/>
                  <a:pt x="55761" y="80134"/>
                  <a:pt x="129703" y="55487"/>
                </a:cubicBezTo>
                <a:cubicBezTo>
                  <a:pt x="136188" y="53325"/>
                  <a:pt x="143044" y="52059"/>
                  <a:pt x="149158" y="49002"/>
                </a:cubicBezTo>
                <a:cubicBezTo>
                  <a:pt x="164288" y="41437"/>
                  <a:pt x="176984" y="26162"/>
                  <a:pt x="194554" y="23061"/>
                </a:cubicBezTo>
                <a:cubicBezTo>
                  <a:pt x="222310" y="18163"/>
                  <a:pt x="250802" y="19248"/>
                  <a:pt x="278860" y="16576"/>
                </a:cubicBezTo>
                <a:cubicBezTo>
                  <a:pt x="296210" y="14924"/>
                  <a:pt x="313447" y="12253"/>
                  <a:pt x="330741" y="10091"/>
                </a:cubicBezTo>
                <a:cubicBezTo>
                  <a:pt x="372620" y="-3869"/>
                  <a:pt x="361173" y="-2849"/>
                  <a:pt x="434503" y="10091"/>
                </a:cubicBezTo>
                <a:cubicBezTo>
                  <a:pt x="444023" y="11771"/>
                  <a:pt x="451557" y="19253"/>
                  <a:pt x="460443" y="23061"/>
                </a:cubicBezTo>
                <a:cubicBezTo>
                  <a:pt x="466726" y="25754"/>
                  <a:pt x="473413" y="27385"/>
                  <a:pt x="479898" y="29547"/>
                </a:cubicBezTo>
                <a:cubicBezTo>
                  <a:pt x="514608" y="64254"/>
                  <a:pt x="463837" y="16221"/>
                  <a:pt x="518809" y="55487"/>
                </a:cubicBezTo>
                <a:cubicBezTo>
                  <a:pt x="568625" y="91070"/>
                  <a:pt x="497763" y="61177"/>
                  <a:pt x="577175" y="100883"/>
                </a:cubicBezTo>
                <a:cubicBezTo>
                  <a:pt x="585822" y="105206"/>
                  <a:pt x="595484" y="107918"/>
                  <a:pt x="603115" y="113853"/>
                </a:cubicBezTo>
                <a:cubicBezTo>
                  <a:pt x="615181" y="123238"/>
                  <a:pt x="622822" y="137800"/>
                  <a:pt x="635541" y="146279"/>
                </a:cubicBezTo>
                <a:cubicBezTo>
                  <a:pt x="663040" y="164612"/>
                  <a:pt x="648025" y="155764"/>
                  <a:pt x="680937" y="172219"/>
                </a:cubicBezTo>
                <a:cubicBezTo>
                  <a:pt x="702287" y="193569"/>
                  <a:pt x="708276" y="202101"/>
                  <a:pt x="739303" y="217615"/>
                </a:cubicBezTo>
                <a:cubicBezTo>
                  <a:pt x="756596" y="226262"/>
                  <a:pt x="777511" y="229884"/>
                  <a:pt x="791183" y="243555"/>
                </a:cubicBezTo>
                <a:cubicBezTo>
                  <a:pt x="808988" y="261358"/>
                  <a:pt x="798353" y="254591"/>
                  <a:pt x="823609" y="263010"/>
                </a:cubicBezTo>
                <a:cubicBezTo>
                  <a:pt x="827932" y="267334"/>
                  <a:pt x="831110" y="273247"/>
                  <a:pt x="836579" y="275981"/>
                </a:cubicBezTo>
                <a:cubicBezTo>
                  <a:pt x="852366" y="283874"/>
                  <a:pt x="882813" y="290782"/>
                  <a:pt x="901430" y="295436"/>
                </a:cubicBezTo>
                <a:cubicBezTo>
                  <a:pt x="1009515" y="293274"/>
                  <a:pt x="1117745" y="294948"/>
                  <a:pt x="1225686" y="288951"/>
                </a:cubicBezTo>
                <a:cubicBezTo>
                  <a:pt x="1235338" y="288415"/>
                  <a:pt x="1243233" y="280777"/>
                  <a:pt x="1251626" y="275981"/>
                </a:cubicBezTo>
                <a:cubicBezTo>
                  <a:pt x="1289055" y="254592"/>
                  <a:pt x="1253399" y="272440"/>
                  <a:pt x="1290537" y="243555"/>
                </a:cubicBezTo>
                <a:cubicBezTo>
                  <a:pt x="1302842" y="233985"/>
                  <a:pt x="1316477" y="226262"/>
                  <a:pt x="1329447" y="217615"/>
                </a:cubicBezTo>
                <a:cubicBezTo>
                  <a:pt x="1335932" y="213291"/>
                  <a:pt x="1343391" y="210156"/>
                  <a:pt x="1348903" y="204644"/>
                </a:cubicBezTo>
                <a:cubicBezTo>
                  <a:pt x="1355388" y="198159"/>
                  <a:pt x="1360395" y="189739"/>
                  <a:pt x="1368358" y="185189"/>
                </a:cubicBezTo>
                <a:cubicBezTo>
                  <a:pt x="1376096" y="180767"/>
                  <a:pt x="1385651" y="180866"/>
                  <a:pt x="1394298" y="178704"/>
                </a:cubicBezTo>
                <a:cubicBezTo>
                  <a:pt x="1430142" y="142861"/>
                  <a:pt x="1413053" y="153116"/>
                  <a:pt x="1439694" y="139793"/>
                </a:cubicBezTo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F46681F6-0026-44E6-BCE0-31DFEA0A02B1}"/>
              </a:ext>
            </a:extLst>
          </p:cNvPr>
          <p:cNvSpPr/>
          <p:nvPr/>
        </p:nvSpPr>
        <p:spPr>
          <a:xfrm>
            <a:off x="6742800" y="2780569"/>
            <a:ext cx="1439694" cy="295436"/>
          </a:xfrm>
          <a:custGeom>
            <a:avLst/>
            <a:gdLst>
              <a:gd name="connsiteX0" fmla="*/ 0 w 1439694"/>
              <a:gd name="connsiteY0" fmla="*/ 250040 h 295436"/>
              <a:gd name="connsiteX1" fmla="*/ 129703 w 1439694"/>
              <a:gd name="connsiteY1" fmla="*/ 55487 h 295436"/>
              <a:gd name="connsiteX2" fmla="*/ 149158 w 1439694"/>
              <a:gd name="connsiteY2" fmla="*/ 49002 h 295436"/>
              <a:gd name="connsiteX3" fmla="*/ 194554 w 1439694"/>
              <a:gd name="connsiteY3" fmla="*/ 23061 h 295436"/>
              <a:gd name="connsiteX4" fmla="*/ 278860 w 1439694"/>
              <a:gd name="connsiteY4" fmla="*/ 16576 h 295436"/>
              <a:gd name="connsiteX5" fmla="*/ 330741 w 1439694"/>
              <a:gd name="connsiteY5" fmla="*/ 10091 h 295436"/>
              <a:gd name="connsiteX6" fmla="*/ 434503 w 1439694"/>
              <a:gd name="connsiteY6" fmla="*/ 10091 h 295436"/>
              <a:gd name="connsiteX7" fmla="*/ 460443 w 1439694"/>
              <a:gd name="connsiteY7" fmla="*/ 23061 h 295436"/>
              <a:gd name="connsiteX8" fmla="*/ 479898 w 1439694"/>
              <a:gd name="connsiteY8" fmla="*/ 29547 h 295436"/>
              <a:gd name="connsiteX9" fmla="*/ 518809 w 1439694"/>
              <a:gd name="connsiteY9" fmla="*/ 55487 h 295436"/>
              <a:gd name="connsiteX10" fmla="*/ 577175 w 1439694"/>
              <a:gd name="connsiteY10" fmla="*/ 100883 h 295436"/>
              <a:gd name="connsiteX11" fmla="*/ 603115 w 1439694"/>
              <a:gd name="connsiteY11" fmla="*/ 113853 h 295436"/>
              <a:gd name="connsiteX12" fmla="*/ 635541 w 1439694"/>
              <a:gd name="connsiteY12" fmla="*/ 146279 h 295436"/>
              <a:gd name="connsiteX13" fmla="*/ 680937 w 1439694"/>
              <a:gd name="connsiteY13" fmla="*/ 172219 h 295436"/>
              <a:gd name="connsiteX14" fmla="*/ 739303 w 1439694"/>
              <a:gd name="connsiteY14" fmla="*/ 217615 h 295436"/>
              <a:gd name="connsiteX15" fmla="*/ 791183 w 1439694"/>
              <a:gd name="connsiteY15" fmla="*/ 243555 h 295436"/>
              <a:gd name="connsiteX16" fmla="*/ 823609 w 1439694"/>
              <a:gd name="connsiteY16" fmla="*/ 263010 h 295436"/>
              <a:gd name="connsiteX17" fmla="*/ 836579 w 1439694"/>
              <a:gd name="connsiteY17" fmla="*/ 275981 h 295436"/>
              <a:gd name="connsiteX18" fmla="*/ 901430 w 1439694"/>
              <a:gd name="connsiteY18" fmla="*/ 295436 h 295436"/>
              <a:gd name="connsiteX19" fmla="*/ 1225686 w 1439694"/>
              <a:gd name="connsiteY19" fmla="*/ 288951 h 295436"/>
              <a:gd name="connsiteX20" fmla="*/ 1251626 w 1439694"/>
              <a:gd name="connsiteY20" fmla="*/ 275981 h 295436"/>
              <a:gd name="connsiteX21" fmla="*/ 1290537 w 1439694"/>
              <a:gd name="connsiteY21" fmla="*/ 243555 h 295436"/>
              <a:gd name="connsiteX22" fmla="*/ 1329447 w 1439694"/>
              <a:gd name="connsiteY22" fmla="*/ 217615 h 295436"/>
              <a:gd name="connsiteX23" fmla="*/ 1348903 w 1439694"/>
              <a:gd name="connsiteY23" fmla="*/ 204644 h 295436"/>
              <a:gd name="connsiteX24" fmla="*/ 1368358 w 1439694"/>
              <a:gd name="connsiteY24" fmla="*/ 185189 h 295436"/>
              <a:gd name="connsiteX25" fmla="*/ 1394298 w 1439694"/>
              <a:gd name="connsiteY25" fmla="*/ 178704 h 295436"/>
              <a:gd name="connsiteX26" fmla="*/ 1439694 w 1439694"/>
              <a:gd name="connsiteY26" fmla="*/ 139793 h 295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439694" h="295436">
                <a:moveTo>
                  <a:pt x="0" y="250040"/>
                </a:moveTo>
                <a:cubicBezTo>
                  <a:pt x="43234" y="185189"/>
                  <a:pt x="55761" y="80134"/>
                  <a:pt x="129703" y="55487"/>
                </a:cubicBezTo>
                <a:cubicBezTo>
                  <a:pt x="136188" y="53325"/>
                  <a:pt x="143044" y="52059"/>
                  <a:pt x="149158" y="49002"/>
                </a:cubicBezTo>
                <a:cubicBezTo>
                  <a:pt x="164288" y="41437"/>
                  <a:pt x="176984" y="26162"/>
                  <a:pt x="194554" y="23061"/>
                </a:cubicBezTo>
                <a:cubicBezTo>
                  <a:pt x="222310" y="18163"/>
                  <a:pt x="250802" y="19248"/>
                  <a:pt x="278860" y="16576"/>
                </a:cubicBezTo>
                <a:cubicBezTo>
                  <a:pt x="296210" y="14924"/>
                  <a:pt x="313447" y="12253"/>
                  <a:pt x="330741" y="10091"/>
                </a:cubicBezTo>
                <a:cubicBezTo>
                  <a:pt x="372620" y="-3869"/>
                  <a:pt x="361173" y="-2849"/>
                  <a:pt x="434503" y="10091"/>
                </a:cubicBezTo>
                <a:cubicBezTo>
                  <a:pt x="444023" y="11771"/>
                  <a:pt x="451557" y="19253"/>
                  <a:pt x="460443" y="23061"/>
                </a:cubicBezTo>
                <a:cubicBezTo>
                  <a:pt x="466726" y="25754"/>
                  <a:pt x="473413" y="27385"/>
                  <a:pt x="479898" y="29547"/>
                </a:cubicBezTo>
                <a:cubicBezTo>
                  <a:pt x="514608" y="64254"/>
                  <a:pt x="463837" y="16221"/>
                  <a:pt x="518809" y="55487"/>
                </a:cubicBezTo>
                <a:cubicBezTo>
                  <a:pt x="568625" y="91070"/>
                  <a:pt x="497763" y="61177"/>
                  <a:pt x="577175" y="100883"/>
                </a:cubicBezTo>
                <a:cubicBezTo>
                  <a:pt x="585822" y="105206"/>
                  <a:pt x="595484" y="107918"/>
                  <a:pt x="603115" y="113853"/>
                </a:cubicBezTo>
                <a:cubicBezTo>
                  <a:pt x="615181" y="123238"/>
                  <a:pt x="622822" y="137800"/>
                  <a:pt x="635541" y="146279"/>
                </a:cubicBezTo>
                <a:cubicBezTo>
                  <a:pt x="663040" y="164612"/>
                  <a:pt x="648025" y="155764"/>
                  <a:pt x="680937" y="172219"/>
                </a:cubicBezTo>
                <a:cubicBezTo>
                  <a:pt x="702287" y="193569"/>
                  <a:pt x="708276" y="202101"/>
                  <a:pt x="739303" y="217615"/>
                </a:cubicBezTo>
                <a:cubicBezTo>
                  <a:pt x="756596" y="226262"/>
                  <a:pt x="777511" y="229884"/>
                  <a:pt x="791183" y="243555"/>
                </a:cubicBezTo>
                <a:cubicBezTo>
                  <a:pt x="808988" y="261358"/>
                  <a:pt x="798353" y="254591"/>
                  <a:pt x="823609" y="263010"/>
                </a:cubicBezTo>
                <a:cubicBezTo>
                  <a:pt x="827932" y="267334"/>
                  <a:pt x="831110" y="273247"/>
                  <a:pt x="836579" y="275981"/>
                </a:cubicBezTo>
                <a:cubicBezTo>
                  <a:pt x="852366" y="283874"/>
                  <a:pt x="882813" y="290782"/>
                  <a:pt x="901430" y="295436"/>
                </a:cubicBezTo>
                <a:cubicBezTo>
                  <a:pt x="1009515" y="293274"/>
                  <a:pt x="1117745" y="294948"/>
                  <a:pt x="1225686" y="288951"/>
                </a:cubicBezTo>
                <a:cubicBezTo>
                  <a:pt x="1235338" y="288415"/>
                  <a:pt x="1243233" y="280777"/>
                  <a:pt x="1251626" y="275981"/>
                </a:cubicBezTo>
                <a:cubicBezTo>
                  <a:pt x="1289055" y="254592"/>
                  <a:pt x="1253399" y="272440"/>
                  <a:pt x="1290537" y="243555"/>
                </a:cubicBezTo>
                <a:cubicBezTo>
                  <a:pt x="1302842" y="233985"/>
                  <a:pt x="1316477" y="226262"/>
                  <a:pt x="1329447" y="217615"/>
                </a:cubicBezTo>
                <a:cubicBezTo>
                  <a:pt x="1335932" y="213291"/>
                  <a:pt x="1343391" y="210156"/>
                  <a:pt x="1348903" y="204644"/>
                </a:cubicBezTo>
                <a:cubicBezTo>
                  <a:pt x="1355388" y="198159"/>
                  <a:pt x="1360395" y="189739"/>
                  <a:pt x="1368358" y="185189"/>
                </a:cubicBezTo>
                <a:cubicBezTo>
                  <a:pt x="1376096" y="180767"/>
                  <a:pt x="1385651" y="180866"/>
                  <a:pt x="1394298" y="178704"/>
                </a:cubicBezTo>
                <a:cubicBezTo>
                  <a:pt x="1430142" y="142861"/>
                  <a:pt x="1413053" y="153116"/>
                  <a:pt x="1439694" y="139793"/>
                </a:cubicBezTo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3F596E27-69FC-4A28-AFE3-C08B78FEDD77}"/>
              </a:ext>
            </a:extLst>
          </p:cNvPr>
          <p:cNvGrpSpPr/>
          <p:nvPr/>
        </p:nvGrpSpPr>
        <p:grpSpPr>
          <a:xfrm>
            <a:off x="1524000" y="3615478"/>
            <a:ext cx="1438117" cy="1307348"/>
            <a:chOff x="1524000" y="3735434"/>
            <a:chExt cx="1438117" cy="1307348"/>
          </a:xfrm>
        </p:grpSpPr>
        <p:sp>
          <p:nvSpPr>
            <p:cNvPr id="39" name="Explosion: 8 Points 38">
              <a:extLst>
                <a:ext uri="{FF2B5EF4-FFF2-40B4-BE49-F238E27FC236}">
                  <a16:creationId xmlns:a16="http://schemas.microsoft.com/office/drawing/2014/main" id="{586AD69B-3FBC-402F-BF04-3F07869A43DC}"/>
                </a:ext>
              </a:extLst>
            </p:cNvPr>
            <p:cNvSpPr/>
            <p:nvPr/>
          </p:nvSpPr>
          <p:spPr>
            <a:xfrm>
              <a:off x="1524000" y="3735434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Explosion: 8 Points 39">
              <a:extLst>
                <a:ext uri="{FF2B5EF4-FFF2-40B4-BE49-F238E27FC236}">
                  <a16:creationId xmlns:a16="http://schemas.microsoft.com/office/drawing/2014/main" id="{01F0B6EF-C9E1-4876-A390-C7C9F5E61A0D}"/>
                </a:ext>
              </a:extLst>
            </p:cNvPr>
            <p:cNvSpPr/>
            <p:nvPr/>
          </p:nvSpPr>
          <p:spPr>
            <a:xfrm>
              <a:off x="1753477" y="3938757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Explosion: 8 Points 40">
              <a:extLst>
                <a:ext uri="{FF2B5EF4-FFF2-40B4-BE49-F238E27FC236}">
                  <a16:creationId xmlns:a16="http://schemas.microsoft.com/office/drawing/2014/main" id="{56BC9BBB-2A29-4E01-B5AC-8A5AC3868D13}"/>
                </a:ext>
              </a:extLst>
            </p:cNvPr>
            <p:cNvSpPr/>
            <p:nvPr/>
          </p:nvSpPr>
          <p:spPr>
            <a:xfrm>
              <a:off x="2001211" y="4146435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Explosion: 8 Points 41">
              <a:extLst>
                <a:ext uri="{FF2B5EF4-FFF2-40B4-BE49-F238E27FC236}">
                  <a16:creationId xmlns:a16="http://schemas.microsoft.com/office/drawing/2014/main" id="{F9302124-09D8-4776-A1C2-22CE0F9E0FD2}"/>
                </a:ext>
              </a:extLst>
            </p:cNvPr>
            <p:cNvSpPr/>
            <p:nvPr/>
          </p:nvSpPr>
          <p:spPr>
            <a:xfrm>
              <a:off x="2230688" y="4349758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Explosion: 8 Points 42">
              <a:extLst>
                <a:ext uri="{FF2B5EF4-FFF2-40B4-BE49-F238E27FC236}">
                  <a16:creationId xmlns:a16="http://schemas.microsoft.com/office/drawing/2014/main" id="{1EAD8632-33D4-4C8F-9CC1-1E49891CCC19}"/>
                </a:ext>
              </a:extLst>
            </p:cNvPr>
            <p:cNvSpPr/>
            <p:nvPr/>
          </p:nvSpPr>
          <p:spPr>
            <a:xfrm>
              <a:off x="2444608" y="4546398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Explosion: 8 Points 43">
              <a:extLst>
                <a:ext uri="{FF2B5EF4-FFF2-40B4-BE49-F238E27FC236}">
                  <a16:creationId xmlns:a16="http://schemas.microsoft.com/office/drawing/2014/main" id="{4AF2305E-C62F-4AAE-A435-2A9EC8457DF6}"/>
                </a:ext>
              </a:extLst>
            </p:cNvPr>
            <p:cNvSpPr/>
            <p:nvPr/>
          </p:nvSpPr>
          <p:spPr>
            <a:xfrm>
              <a:off x="2674085" y="4749721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ED1EB1-61CD-4A36-92D0-2E00BDEC91E1}"/>
              </a:ext>
            </a:extLst>
          </p:cNvPr>
          <p:cNvGrpSpPr/>
          <p:nvPr/>
        </p:nvGrpSpPr>
        <p:grpSpPr>
          <a:xfrm>
            <a:off x="3250149" y="3617365"/>
            <a:ext cx="1438117" cy="1307348"/>
            <a:chOff x="1524000" y="3735434"/>
            <a:chExt cx="1438117" cy="1307348"/>
          </a:xfrm>
        </p:grpSpPr>
        <p:sp>
          <p:nvSpPr>
            <p:cNvPr id="47" name="Explosion: 8 Points 46">
              <a:extLst>
                <a:ext uri="{FF2B5EF4-FFF2-40B4-BE49-F238E27FC236}">
                  <a16:creationId xmlns:a16="http://schemas.microsoft.com/office/drawing/2014/main" id="{78057A50-5288-4E06-999F-6ADC5648743A}"/>
                </a:ext>
              </a:extLst>
            </p:cNvPr>
            <p:cNvSpPr/>
            <p:nvPr/>
          </p:nvSpPr>
          <p:spPr>
            <a:xfrm>
              <a:off x="1524000" y="3735434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Explosion: 8 Points 47">
              <a:extLst>
                <a:ext uri="{FF2B5EF4-FFF2-40B4-BE49-F238E27FC236}">
                  <a16:creationId xmlns:a16="http://schemas.microsoft.com/office/drawing/2014/main" id="{DD81E8E1-B880-4E23-9034-4F4EFFAE31B9}"/>
                </a:ext>
              </a:extLst>
            </p:cNvPr>
            <p:cNvSpPr/>
            <p:nvPr/>
          </p:nvSpPr>
          <p:spPr>
            <a:xfrm>
              <a:off x="1753477" y="3938757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Explosion: 8 Points 48">
              <a:extLst>
                <a:ext uri="{FF2B5EF4-FFF2-40B4-BE49-F238E27FC236}">
                  <a16:creationId xmlns:a16="http://schemas.microsoft.com/office/drawing/2014/main" id="{8B6A2416-8CF7-41D9-8297-F0B3C7D1B577}"/>
                </a:ext>
              </a:extLst>
            </p:cNvPr>
            <p:cNvSpPr/>
            <p:nvPr/>
          </p:nvSpPr>
          <p:spPr>
            <a:xfrm>
              <a:off x="2001211" y="4146435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Explosion: 8 Points 49">
              <a:extLst>
                <a:ext uri="{FF2B5EF4-FFF2-40B4-BE49-F238E27FC236}">
                  <a16:creationId xmlns:a16="http://schemas.microsoft.com/office/drawing/2014/main" id="{31ED1282-F6AE-4B4F-BA1F-17FF4147B638}"/>
                </a:ext>
              </a:extLst>
            </p:cNvPr>
            <p:cNvSpPr/>
            <p:nvPr/>
          </p:nvSpPr>
          <p:spPr>
            <a:xfrm>
              <a:off x="2230688" y="4349758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Explosion: 8 Points 50">
              <a:extLst>
                <a:ext uri="{FF2B5EF4-FFF2-40B4-BE49-F238E27FC236}">
                  <a16:creationId xmlns:a16="http://schemas.microsoft.com/office/drawing/2014/main" id="{9CEA6BD9-A2BA-4AE3-81CF-A8DEDBE73255}"/>
                </a:ext>
              </a:extLst>
            </p:cNvPr>
            <p:cNvSpPr/>
            <p:nvPr/>
          </p:nvSpPr>
          <p:spPr>
            <a:xfrm>
              <a:off x="2444608" y="4546398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Explosion: 8 Points 51">
              <a:extLst>
                <a:ext uri="{FF2B5EF4-FFF2-40B4-BE49-F238E27FC236}">
                  <a16:creationId xmlns:a16="http://schemas.microsoft.com/office/drawing/2014/main" id="{E683119E-7A25-4AB2-A6F9-F62EF61CC3E0}"/>
                </a:ext>
              </a:extLst>
            </p:cNvPr>
            <p:cNvSpPr/>
            <p:nvPr/>
          </p:nvSpPr>
          <p:spPr>
            <a:xfrm>
              <a:off x="2674085" y="4749721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79F41B08-5A92-43EC-B79E-CE7E129BE438}"/>
              </a:ext>
            </a:extLst>
          </p:cNvPr>
          <p:cNvGrpSpPr/>
          <p:nvPr/>
        </p:nvGrpSpPr>
        <p:grpSpPr>
          <a:xfrm>
            <a:off x="4998484" y="3618425"/>
            <a:ext cx="1438117" cy="1307348"/>
            <a:chOff x="1524000" y="3735434"/>
            <a:chExt cx="1438117" cy="1307348"/>
          </a:xfrm>
        </p:grpSpPr>
        <p:sp>
          <p:nvSpPr>
            <p:cNvPr id="54" name="Explosion: 8 Points 53">
              <a:extLst>
                <a:ext uri="{FF2B5EF4-FFF2-40B4-BE49-F238E27FC236}">
                  <a16:creationId xmlns:a16="http://schemas.microsoft.com/office/drawing/2014/main" id="{E6FB3C58-9B30-4DBC-AA85-098B9E118C79}"/>
                </a:ext>
              </a:extLst>
            </p:cNvPr>
            <p:cNvSpPr/>
            <p:nvPr/>
          </p:nvSpPr>
          <p:spPr>
            <a:xfrm>
              <a:off x="1524000" y="3735434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Explosion: 8 Points 54">
              <a:extLst>
                <a:ext uri="{FF2B5EF4-FFF2-40B4-BE49-F238E27FC236}">
                  <a16:creationId xmlns:a16="http://schemas.microsoft.com/office/drawing/2014/main" id="{150C3B6B-CC31-41DC-B0E6-8CBBE9A86CEC}"/>
                </a:ext>
              </a:extLst>
            </p:cNvPr>
            <p:cNvSpPr/>
            <p:nvPr/>
          </p:nvSpPr>
          <p:spPr>
            <a:xfrm>
              <a:off x="1753477" y="3938757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Explosion: 8 Points 55">
              <a:extLst>
                <a:ext uri="{FF2B5EF4-FFF2-40B4-BE49-F238E27FC236}">
                  <a16:creationId xmlns:a16="http://schemas.microsoft.com/office/drawing/2014/main" id="{AFC32568-F470-4346-B906-3D91BB01D673}"/>
                </a:ext>
              </a:extLst>
            </p:cNvPr>
            <p:cNvSpPr/>
            <p:nvPr/>
          </p:nvSpPr>
          <p:spPr>
            <a:xfrm>
              <a:off x="2001211" y="4146435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Explosion: 8 Points 56">
              <a:extLst>
                <a:ext uri="{FF2B5EF4-FFF2-40B4-BE49-F238E27FC236}">
                  <a16:creationId xmlns:a16="http://schemas.microsoft.com/office/drawing/2014/main" id="{473FBF02-0F3D-4196-B161-6EDBB03A4F58}"/>
                </a:ext>
              </a:extLst>
            </p:cNvPr>
            <p:cNvSpPr/>
            <p:nvPr/>
          </p:nvSpPr>
          <p:spPr>
            <a:xfrm>
              <a:off x="2230688" y="4349758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Explosion: 8 Points 57">
              <a:extLst>
                <a:ext uri="{FF2B5EF4-FFF2-40B4-BE49-F238E27FC236}">
                  <a16:creationId xmlns:a16="http://schemas.microsoft.com/office/drawing/2014/main" id="{DC590920-051F-4FB0-975B-C2143107B306}"/>
                </a:ext>
              </a:extLst>
            </p:cNvPr>
            <p:cNvSpPr/>
            <p:nvPr/>
          </p:nvSpPr>
          <p:spPr>
            <a:xfrm>
              <a:off x="2444608" y="4546398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Explosion: 8 Points 58">
              <a:extLst>
                <a:ext uri="{FF2B5EF4-FFF2-40B4-BE49-F238E27FC236}">
                  <a16:creationId xmlns:a16="http://schemas.microsoft.com/office/drawing/2014/main" id="{9A331618-6B8E-4A02-8367-D8EDBDC67717}"/>
                </a:ext>
              </a:extLst>
            </p:cNvPr>
            <p:cNvSpPr/>
            <p:nvPr/>
          </p:nvSpPr>
          <p:spPr>
            <a:xfrm>
              <a:off x="2674085" y="4749721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4F3D00EA-BA6D-4CC5-AFAA-53BBBAD265FE}"/>
              </a:ext>
            </a:extLst>
          </p:cNvPr>
          <p:cNvGrpSpPr/>
          <p:nvPr/>
        </p:nvGrpSpPr>
        <p:grpSpPr>
          <a:xfrm>
            <a:off x="6724633" y="3620312"/>
            <a:ext cx="1438117" cy="1307348"/>
            <a:chOff x="1524000" y="3735434"/>
            <a:chExt cx="1438117" cy="1307348"/>
          </a:xfrm>
        </p:grpSpPr>
        <p:sp>
          <p:nvSpPr>
            <p:cNvPr id="61" name="Explosion: 8 Points 60">
              <a:extLst>
                <a:ext uri="{FF2B5EF4-FFF2-40B4-BE49-F238E27FC236}">
                  <a16:creationId xmlns:a16="http://schemas.microsoft.com/office/drawing/2014/main" id="{3EE00421-83EF-4918-BDA3-97A63A5379F0}"/>
                </a:ext>
              </a:extLst>
            </p:cNvPr>
            <p:cNvSpPr/>
            <p:nvPr/>
          </p:nvSpPr>
          <p:spPr>
            <a:xfrm>
              <a:off x="1524000" y="3735434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Explosion: 8 Points 61">
              <a:extLst>
                <a:ext uri="{FF2B5EF4-FFF2-40B4-BE49-F238E27FC236}">
                  <a16:creationId xmlns:a16="http://schemas.microsoft.com/office/drawing/2014/main" id="{93CF85D8-D375-489C-A315-458E5CE131EA}"/>
                </a:ext>
              </a:extLst>
            </p:cNvPr>
            <p:cNvSpPr/>
            <p:nvPr/>
          </p:nvSpPr>
          <p:spPr>
            <a:xfrm>
              <a:off x="1753477" y="3938757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Explosion: 8 Points 62">
              <a:extLst>
                <a:ext uri="{FF2B5EF4-FFF2-40B4-BE49-F238E27FC236}">
                  <a16:creationId xmlns:a16="http://schemas.microsoft.com/office/drawing/2014/main" id="{B7A73E8F-4C35-4BA2-B287-C6DFA7FD7D1B}"/>
                </a:ext>
              </a:extLst>
            </p:cNvPr>
            <p:cNvSpPr/>
            <p:nvPr/>
          </p:nvSpPr>
          <p:spPr>
            <a:xfrm>
              <a:off x="2001211" y="4146435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Explosion: 8 Points 63">
              <a:extLst>
                <a:ext uri="{FF2B5EF4-FFF2-40B4-BE49-F238E27FC236}">
                  <a16:creationId xmlns:a16="http://schemas.microsoft.com/office/drawing/2014/main" id="{28CCB252-3BC7-4C7B-98F9-FAADBBB48609}"/>
                </a:ext>
              </a:extLst>
            </p:cNvPr>
            <p:cNvSpPr/>
            <p:nvPr/>
          </p:nvSpPr>
          <p:spPr>
            <a:xfrm>
              <a:off x="2230688" y="4349758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Explosion: 8 Points 64">
              <a:extLst>
                <a:ext uri="{FF2B5EF4-FFF2-40B4-BE49-F238E27FC236}">
                  <a16:creationId xmlns:a16="http://schemas.microsoft.com/office/drawing/2014/main" id="{7CB51D93-1A2B-420E-B278-BF45ED8999D1}"/>
                </a:ext>
              </a:extLst>
            </p:cNvPr>
            <p:cNvSpPr/>
            <p:nvPr/>
          </p:nvSpPr>
          <p:spPr>
            <a:xfrm>
              <a:off x="2444608" y="4546398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Explosion: 8 Points 65">
              <a:extLst>
                <a:ext uri="{FF2B5EF4-FFF2-40B4-BE49-F238E27FC236}">
                  <a16:creationId xmlns:a16="http://schemas.microsoft.com/office/drawing/2014/main" id="{E72F2A42-0726-4A33-9ED2-5193795E49CE}"/>
                </a:ext>
              </a:extLst>
            </p:cNvPr>
            <p:cNvSpPr/>
            <p:nvPr/>
          </p:nvSpPr>
          <p:spPr>
            <a:xfrm>
              <a:off x="2674085" y="4749721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18EC3FC1-C969-4946-BA16-2B0EE354120B}"/>
              </a:ext>
            </a:extLst>
          </p:cNvPr>
          <p:cNvCxnSpPr>
            <a:cxnSpLocks/>
            <a:endCxn id="39" idx="1"/>
          </p:cNvCxnSpPr>
          <p:nvPr/>
        </p:nvCxnSpPr>
        <p:spPr>
          <a:xfrm>
            <a:off x="1424080" y="3732363"/>
            <a:ext cx="9992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7AA01935-BFFB-42E2-B898-7440D094FDD7}"/>
              </a:ext>
            </a:extLst>
          </p:cNvPr>
          <p:cNvCxnSpPr>
            <a:cxnSpLocks/>
            <a:endCxn id="40" idx="1"/>
          </p:cNvCxnSpPr>
          <p:nvPr/>
        </p:nvCxnSpPr>
        <p:spPr>
          <a:xfrm flipV="1">
            <a:off x="1424080" y="3935686"/>
            <a:ext cx="329397" cy="76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060FB10E-3705-4016-A9DD-2F89BB04F810}"/>
              </a:ext>
            </a:extLst>
          </p:cNvPr>
          <p:cNvCxnSpPr>
            <a:cxnSpLocks/>
            <a:endCxn id="41" idx="1"/>
          </p:cNvCxnSpPr>
          <p:nvPr/>
        </p:nvCxnSpPr>
        <p:spPr>
          <a:xfrm>
            <a:off x="1424080" y="4143364"/>
            <a:ext cx="57713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20D1836A-83B0-4AF3-90FC-31E8EC41F682}"/>
              </a:ext>
            </a:extLst>
          </p:cNvPr>
          <p:cNvCxnSpPr>
            <a:cxnSpLocks/>
            <a:endCxn id="42" idx="1"/>
          </p:cNvCxnSpPr>
          <p:nvPr/>
        </p:nvCxnSpPr>
        <p:spPr>
          <a:xfrm>
            <a:off x="1438284" y="4343429"/>
            <a:ext cx="792404" cy="325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DF8107A5-C661-45E7-9168-31843029ED53}"/>
              </a:ext>
            </a:extLst>
          </p:cNvPr>
          <p:cNvCxnSpPr>
            <a:cxnSpLocks/>
            <a:endCxn id="43" idx="1"/>
          </p:cNvCxnSpPr>
          <p:nvPr/>
        </p:nvCxnSpPr>
        <p:spPr>
          <a:xfrm>
            <a:off x="1438284" y="4543327"/>
            <a:ext cx="10063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A5DF7EE0-C7B1-49CE-9157-708D1E0C059E}"/>
              </a:ext>
            </a:extLst>
          </p:cNvPr>
          <p:cNvCxnSpPr>
            <a:cxnSpLocks/>
            <a:endCxn id="44" idx="1"/>
          </p:cNvCxnSpPr>
          <p:nvPr/>
        </p:nvCxnSpPr>
        <p:spPr>
          <a:xfrm>
            <a:off x="1424080" y="4746650"/>
            <a:ext cx="125000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Freeform: Shape 88">
            <a:extLst>
              <a:ext uri="{FF2B5EF4-FFF2-40B4-BE49-F238E27FC236}">
                <a16:creationId xmlns:a16="http://schemas.microsoft.com/office/drawing/2014/main" id="{2542E014-9EF0-4572-AE4E-CD810DB43F60}"/>
              </a:ext>
            </a:extLst>
          </p:cNvPr>
          <p:cNvSpPr/>
          <p:nvPr/>
        </p:nvSpPr>
        <p:spPr>
          <a:xfrm>
            <a:off x="1521685" y="1971491"/>
            <a:ext cx="1498060" cy="376136"/>
          </a:xfrm>
          <a:custGeom>
            <a:avLst/>
            <a:gdLst>
              <a:gd name="connsiteX0" fmla="*/ 0 w 1498060"/>
              <a:gd name="connsiteY0" fmla="*/ 220493 h 376136"/>
              <a:gd name="connsiteX1" fmla="*/ 45396 w 1498060"/>
              <a:gd name="connsiteY1" fmla="*/ 175098 h 376136"/>
              <a:gd name="connsiteX2" fmla="*/ 71336 w 1498060"/>
              <a:gd name="connsiteY2" fmla="*/ 188068 h 376136"/>
              <a:gd name="connsiteX3" fmla="*/ 77821 w 1498060"/>
              <a:gd name="connsiteY3" fmla="*/ 298315 h 376136"/>
              <a:gd name="connsiteX4" fmla="*/ 90792 w 1498060"/>
              <a:gd name="connsiteY4" fmla="*/ 311285 h 376136"/>
              <a:gd name="connsiteX5" fmla="*/ 149158 w 1498060"/>
              <a:gd name="connsiteY5" fmla="*/ 304800 h 376136"/>
              <a:gd name="connsiteX6" fmla="*/ 162128 w 1498060"/>
              <a:gd name="connsiteY6" fmla="*/ 207523 h 376136"/>
              <a:gd name="connsiteX7" fmla="*/ 168613 w 1498060"/>
              <a:gd name="connsiteY7" fmla="*/ 168612 h 376136"/>
              <a:gd name="connsiteX8" fmla="*/ 175098 w 1498060"/>
              <a:gd name="connsiteY8" fmla="*/ 149157 h 376136"/>
              <a:gd name="connsiteX9" fmla="*/ 194553 w 1498060"/>
              <a:gd name="connsiteY9" fmla="*/ 142672 h 376136"/>
              <a:gd name="connsiteX10" fmla="*/ 220494 w 1498060"/>
              <a:gd name="connsiteY10" fmla="*/ 149157 h 376136"/>
              <a:gd name="connsiteX11" fmla="*/ 239949 w 1498060"/>
              <a:gd name="connsiteY11" fmla="*/ 188068 h 376136"/>
              <a:gd name="connsiteX12" fmla="*/ 246434 w 1498060"/>
              <a:gd name="connsiteY12" fmla="*/ 226978 h 376136"/>
              <a:gd name="connsiteX13" fmla="*/ 252919 w 1498060"/>
              <a:gd name="connsiteY13" fmla="*/ 291830 h 376136"/>
              <a:gd name="connsiteX14" fmla="*/ 265890 w 1498060"/>
              <a:gd name="connsiteY14" fmla="*/ 304800 h 376136"/>
              <a:gd name="connsiteX15" fmla="*/ 330741 w 1498060"/>
              <a:gd name="connsiteY15" fmla="*/ 317770 h 376136"/>
              <a:gd name="connsiteX16" fmla="*/ 369651 w 1498060"/>
              <a:gd name="connsiteY16" fmla="*/ 304800 h 376136"/>
              <a:gd name="connsiteX17" fmla="*/ 376136 w 1498060"/>
              <a:gd name="connsiteY17" fmla="*/ 259404 h 376136"/>
              <a:gd name="connsiteX18" fmla="*/ 389107 w 1498060"/>
              <a:gd name="connsiteY18" fmla="*/ 226978 h 376136"/>
              <a:gd name="connsiteX19" fmla="*/ 395592 w 1498060"/>
              <a:gd name="connsiteY19" fmla="*/ 201038 h 376136"/>
              <a:gd name="connsiteX20" fmla="*/ 402077 w 1498060"/>
              <a:gd name="connsiteY20" fmla="*/ 181583 h 376136"/>
              <a:gd name="connsiteX21" fmla="*/ 428017 w 1498060"/>
              <a:gd name="connsiteY21" fmla="*/ 110247 h 376136"/>
              <a:gd name="connsiteX22" fmla="*/ 434502 w 1498060"/>
              <a:gd name="connsiteY22" fmla="*/ 90791 h 376136"/>
              <a:gd name="connsiteX23" fmla="*/ 473413 w 1498060"/>
              <a:gd name="connsiteY23" fmla="*/ 110247 h 376136"/>
              <a:gd name="connsiteX24" fmla="*/ 479898 w 1498060"/>
              <a:gd name="connsiteY24" fmla="*/ 136187 h 376136"/>
              <a:gd name="connsiteX25" fmla="*/ 486383 w 1498060"/>
              <a:gd name="connsiteY25" fmla="*/ 155642 h 376136"/>
              <a:gd name="connsiteX26" fmla="*/ 492868 w 1498060"/>
              <a:gd name="connsiteY26" fmla="*/ 188068 h 376136"/>
              <a:gd name="connsiteX27" fmla="*/ 505839 w 1498060"/>
              <a:gd name="connsiteY27" fmla="*/ 239949 h 376136"/>
              <a:gd name="connsiteX28" fmla="*/ 512324 w 1498060"/>
              <a:gd name="connsiteY28" fmla="*/ 265889 h 376136"/>
              <a:gd name="connsiteX29" fmla="*/ 518809 w 1498060"/>
              <a:gd name="connsiteY29" fmla="*/ 291830 h 376136"/>
              <a:gd name="connsiteX30" fmla="*/ 538264 w 1498060"/>
              <a:gd name="connsiteY30" fmla="*/ 304800 h 376136"/>
              <a:gd name="connsiteX31" fmla="*/ 590145 w 1498060"/>
              <a:gd name="connsiteY31" fmla="*/ 317770 h 376136"/>
              <a:gd name="connsiteX32" fmla="*/ 603115 w 1498060"/>
              <a:gd name="connsiteY32" fmla="*/ 298315 h 376136"/>
              <a:gd name="connsiteX33" fmla="*/ 616085 w 1498060"/>
              <a:gd name="connsiteY33" fmla="*/ 285344 h 376136"/>
              <a:gd name="connsiteX34" fmla="*/ 622570 w 1498060"/>
              <a:gd name="connsiteY34" fmla="*/ 246434 h 376136"/>
              <a:gd name="connsiteX35" fmla="*/ 635541 w 1498060"/>
              <a:gd name="connsiteY35" fmla="*/ 155642 h 376136"/>
              <a:gd name="connsiteX36" fmla="*/ 648511 w 1498060"/>
              <a:gd name="connsiteY36" fmla="*/ 103761 h 376136"/>
              <a:gd name="connsiteX37" fmla="*/ 667966 w 1498060"/>
              <a:gd name="connsiteY37" fmla="*/ 77821 h 376136"/>
              <a:gd name="connsiteX38" fmla="*/ 680936 w 1498060"/>
              <a:gd name="connsiteY38" fmla="*/ 58366 h 376136"/>
              <a:gd name="connsiteX39" fmla="*/ 713362 w 1498060"/>
              <a:gd name="connsiteY39" fmla="*/ 64851 h 376136"/>
              <a:gd name="connsiteX40" fmla="*/ 719847 w 1498060"/>
              <a:gd name="connsiteY40" fmla="*/ 90791 h 376136"/>
              <a:gd name="connsiteX41" fmla="*/ 726332 w 1498060"/>
              <a:gd name="connsiteY41" fmla="*/ 149157 h 376136"/>
              <a:gd name="connsiteX42" fmla="*/ 732817 w 1498060"/>
              <a:gd name="connsiteY42" fmla="*/ 252919 h 376136"/>
              <a:gd name="connsiteX43" fmla="*/ 758758 w 1498060"/>
              <a:gd name="connsiteY43" fmla="*/ 304800 h 376136"/>
              <a:gd name="connsiteX44" fmla="*/ 778213 w 1498060"/>
              <a:gd name="connsiteY44" fmla="*/ 311285 h 376136"/>
              <a:gd name="connsiteX45" fmla="*/ 849549 w 1498060"/>
              <a:gd name="connsiteY45" fmla="*/ 291830 h 376136"/>
              <a:gd name="connsiteX46" fmla="*/ 875490 w 1498060"/>
              <a:gd name="connsiteY46" fmla="*/ 252919 h 376136"/>
              <a:gd name="connsiteX47" fmla="*/ 894945 w 1498060"/>
              <a:gd name="connsiteY47" fmla="*/ 220493 h 376136"/>
              <a:gd name="connsiteX48" fmla="*/ 901430 w 1498060"/>
              <a:gd name="connsiteY48" fmla="*/ 201038 h 376136"/>
              <a:gd name="connsiteX49" fmla="*/ 914400 w 1498060"/>
              <a:gd name="connsiteY49" fmla="*/ 168612 h 376136"/>
              <a:gd name="connsiteX50" fmla="*/ 946826 w 1498060"/>
              <a:gd name="connsiteY50" fmla="*/ 90791 h 376136"/>
              <a:gd name="connsiteX51" fmla="*/ 959796 w 1498060"/>
              <a:gd name="connsiteY51" fmla="*/ 123217 h 376136"/>
              <a:gd name="connsiteX52" fmla="*/ 972766 w 1498060"/>
              <a:gd name="connsiteY52" fmla="*/ 149157 h 376136"/>
              <a:gd name="connsiteX53" fmla="*/ 992221 w 1498060"/>
              <a:gd name="connsiteY53" fmla="*/ 201038 h 376136"/>
              <a:gd name="connsiteX54" fmla="*/ 998707 w 1498060"/>
              <a:gd name="connsiteY54" fmla="*/ 226978 h 376136"/>
              <a:gd name="connsiteX55" fmla="*/ 1011677 w 1498060"/>
              <a:gd name="connsiteY55" fmla="*/ 265889 h 376136"/>
              <a:gd name="connsiteX56" fmla="*/ 1024647 w 1498060"/>
              <a:gd name="connsiteY56" fmla="*/ 324255 h 376136"/>
              <a:gd name="connsiteX57" fmla="*/ 1076528 w 1498060"/>
              <a:gd name="connsiteY57" fmla="*/ 369651 h 376136"/>
              <a:gd name="connsiteX58" fmla="*/ 1095983 w 1498060"/>
              <a:gd name="connsiteY58" fmla="*/ 376136 h 376136"/>
              <a:gd name="connsiteX59" fmla="*/ 1102468 w 1498060"/>
              <a:gd name="connsiteY59" fmla="*/ 207523 h 376136"/>
              <a:gd name="connsiteX60" fmla="*/ 1160834 w 1498060"/>
              <a:gd name="connsiteY60" fmla="*/ 129702 h 376136"/>
              <a:gd name="connsiteX61" fmla="*/ 1199745 w 1498060"/>
              <a:gd name="connsiteY61" fmla="*/ 77821 h 376136"/>
              <a:gd name="connsiteX62" fmla="*/ 1225685 w 1498060"/>
              <a:gd name="connsiteY62" fmla="*/ 38910 h 376136"/>
              <a:gd name="connsiteX63" fmla="*/ 1245141 w 1498060"/>
              <a:gd name="connsiteY63" fmla="*/ 6485 h 376136"/>
              <a:gd name="connsiteX64" fmla="*/ 1264596 w 1498060"/>
              <a:gd name="connsiteY64" fmla="*/ 0 h 376136"/>
              <a:gd name="connsiteX65" fmla="*/ 1284051 w 1498060"/>
              <a:gd name="connsiteY65" fmla="*/ 6485 h 376136"/>
              <a:gd name="connsiteX66" fmla="*/ 1309992 w 1498060"/>
              <a:gd name="connsiteY66" fmla="*/ 45395 h 376136"/>
              <a:gd name="connsiteX67" fmla="*/ 1309992 w 1498060"/>
              <a:gd name="connsiteY67" fmla="*/ 188068 h 376136"/>
              <a:gd name="connsiteX68" fmla="*/ 1297021 w 1498060"/>
              <a:gd name="connsiteY68" fmla="*/ 259404 h 376136"/>
              <a:gd name="connsiteX69" fmla="*/ 1368358 w 1498060"/>
              <a:gd name="connsiteY69" fmla="*/ 291830 h 376136"/>
              <a:gd name="connsiteX70" fmla="*/ 1374843 w 1498060"/>
              <a:gd name="connsiteY70" fmla="*/ 259404 h 376136"/>
              <a:gd name="connsiteX71" fmla="*/ 1381328 w 1498060"/>
              <a:gd name="connsiteY71" fmla="*/ 233464 h 376136"/>
              <a:gd name="connsiteX72" fmla="*/ 1400783 w 1498060"/>
              <a:gd name="connsiteY72" fmla="*/ 194553 h 376136"/>
              <a:gd name="connsiteX73" fmla="*/ 1420239 w 1498060"/>
              <a:gd name="connsiteY73" fmla="*/ 136187 h 376136"/>
              <a:gd name="connsiteX74" fmla="*/ 1426724 w 1498060"/>
              <a:gd name="connsiteY74" fmla="*/ 110247 h 376136"/>
              <a:gd name="connsiteX75" fmla="*/ 1446179 w 1498060"/>
              <a:gd name="connsiteY75" fmla="*/ 103761 h 376136"/>
              <a:gd name="connsiteX76" fmla="*/ 1452664 w 1498060"/>
              <a:gd name="connsiteY76" fmla="*/ 123217 h 376136"/>
              <a:gd name="connsiteX77" fmla="*/ 1459149 w 1498060"/>
              <a:gd name="connsiteY77" fmla="*/ 155642 h 376136"/>
              <a:gd name="connsiteX78" fmla="*/ 1465634 w 1498060"/>
              <a:gd name="connsiteY78" fmla="*/ 181583 h 376136"/>
              <a:gd name="connsiteX79" fmla="*/ 1498060 w 1498060"/>
              <a:gd name="connsiteY79" fmla="*/ 311285 h 376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1498060" h="376136">
                <a:moveTo>
                  <a:pt x="0" y="220493"/>
                </a:moveTo>
                <a:cubicBezTo>
                  <a:pt x="1473" y="218651"/>
                  <a:pt x="30943" y="175098"/>
                  <a:pt x="45396" y="175098"/>
                </a:cubicBezTo>
                <a:cubicBezTo>
                  <a:pt x="55063" y="175098"/>
                  <a:pt x="62689" y="183745"/>
                  <a:pt x="71336" y="188068"/>
                </a:cubicBezTo>
                <a:cubicBezTo>
                  <a:pt x="73498" y="224817"/>
                  <a:pt x="72079" y="261953"/>
                  <a:pt x="77821" y="298315"/>
                </a:cubicBezTo>
                <a:cubicBezTo>
                  <a:pt x="78775" y="304355"/>
                  <a:pt x="84703" y="310731"/>
                  <a:pt x="90792" y="311285"/>
                </a:cubicBezTo>
                <a:cubicBezTo>
                  <a:pt x="110287" y="313057"/>
                  <a:pt x="129703" y="306962"/>
                  <a:pt x="149158" y="304800"/>
                </a:cubicBezTo>
                <a:cubicBezTo>
                  <a:pt x="153481" y="272374"/>
                  <a:pt x="157502" y="239907"/>
                  <a:pt x="162128" y="207523"/>
                </a:cubicBezTo>
                <a:cubicBezTo>
                  <a:pt x="163988" y="194506"/>
                  <a:pt x="165761" y="181448"/>
                  <a:pt x="168613" y="168612"/>
                </a:cubicBezTo>
                <a:cubicBezTo>
                  <a:pt x="170096" y="161939"/>
                  <a:pt x="170264" y="153991"/>
                  <a:pt x="175098" y="149157"/>
                </a:cubicBezTo>
                <a:cubicBezTo>
                  <a:pt x="179932" y="144323"/>
                  <a:pt x="188068" y="144834"/>
                  <a:pt x="194553" y="142672"/>
                </a:cubicBezTo>
                <a:cubicBezTo>
                  <a:pt x="203200" y="144834"/>
                  <a:pt x="213078" y="144213"/>
                  <a:pt x="220494" y="149157"/>
                </a:cubicBezTo>
                <a:cubicBezTo>
                  <a:pt x="229620" y="155241"/>
                  <a:pt x="237697" y="177935"/>
                  <a:pt x="239949" y="188068"/>
                </a:cubicBezTo>
                <a:cubicBezTo>
                  <a:pt x="242801" y="200904"/>
                  <a:pt x="244803" y="213931"/>
                  <a:pt x="246434" y="226978"/>
                </a:cubicBezTo>
                <a:cubicBezTo>
                  <a:pt x="249129" y="248535"/>
                  <a:pt x="247650" y="270754"/>
                  <a:pt x="252919" y="291830"/>
                </a:cubicBezTo>
                <a:cubicBezTo>
                  <a:pt x="254402" y="297762"/>
                  <a:pt x="260647" y="301654"/>
                  <a:pt x="265890" y="304800"/>
                </a:cubicBezTo>
                <a:cubicBezTo>
                  <a:pt x="280039" y="313289"/>
                  <a:pt x="322869" y="316645"/>
                  <a:pt x="330741" y="317770"/>
                </a:cubicBezTo>
                <a:cubicBezTo>
                  <a:pt x="343711" y="313447"/>
                  <a:pt x="361258" y="315592"/>
                  <a:pt x="369651" y="304800"/>
                </a:cubicBezTo>
                <a:cubicBezTo>
                  <a:pt x="379035" y="292734"/>
                  <a:pt x="372429" y="274233"/>
                  <a:pt x="376136" y="259404"/>
                </a:cubicBezTo>
                <a:cubicBezTo>
                  <a:pt x="378960" y="248110"/>
                  <a:pt x="385426" y="238022"/>
                  <a:pt x="389107" y="226978"/>
                </a:cubicBezTo>
                <a:cubicBezTo>
                  <a:pt x="391926" y="218523"/>
                  <a:pt x="393143" y="209608"/>
                  <a:pt x="395592" y="201038"/>
                </a:cubicBezTo>
                <a:cubicBezTo>
                  <a:pt x="397470" y="194465"/>
                  <a:pt x="400278" y="188178"/>
                  <a:pt x="402077" y="181583"/>
                </a:cubicBezTo>
                <a:cubicBezTo>
                  <a:pt x="419224" y="118711"/>
                  <a:pt x="404159" y="146034"/>
                  <a:pt x="428017" y="110247"/>
                </a:cubicBezTo>
                <a:cubicBezTo>
                  <a:pt x="430179" y="103762"/>
                  <a:pt x="428155" y="93330"/>
                  <a:pt x="434502" y="90791"/>
                </a:cubicBezTo>
                <a:cubicBezTo>
                  <a:pt x="451578" y="83960"/>
                  <a:pt x="464292" y="101125"/>
                  <a:pt x="473413" y="110247"/>
                </a:cubicBezTo>
                <a:cubicBezTo>
                  <a:pt x="475575" y="118894"/>
                  <a:pt x="477449" y="127617"/>
                  <a:pt x="479898" y="136187"/>
                </a:cubicBezTo>
                <a:cubicBezTo>
                  <a:pt x="481776" y="142760"/>
                  <a:pt x="484725" y="149010"/>
                  <a:pt x="486383" y="155642"/>
                </a:cubicBezTo>
                <a:cubicBezTo>
                  <a:pt x="489056" y="166336"/>
                  <a:pt x="490389" y="177328"/>
                  <a:pt x="492868" y="188068"/>
                </a:cubicBezTo>
                <a:cubicBezTo>
                  <a:pt x="496876" y="205437"/>
                  <a:pt x="501515" y="222655"/>
                  <a:pt x="505839" y="239949"/>
                </a:cubicBezTo>
                <a:lnTo>
                  <a:pt x="512324" y="265889"/>
                </a:lnTo>
                <a:cubicBezTo>
                  <a:pt x="514486" y="274536"/>
                  <a:pt x="511393" y="286886"/>
                  <a:pt x="518809" y="291830"/>
                </a:cubicBezTo>
                <a:cubicBezTo>
                  <a:pt x="525294" y="296153"/>
                  <a:pt x="531293" y="301314"/>
                  <a:pt x="538264" y="304800"/>
                </a:cubicBezTo>
                <a:cubicBezTo>
                  <a:pt x="551559" y="311447"/>
                  <a:pt x="577812" y="315303"/>
                  <a:pt x="590145" y="317770"/>
                </a:cubicBezTo>
                <a:cubicBezTo>
                  <a:pt x="594468" y="311285"/>
                  <a:pt x="598246" y="304401"/>
                  <a:pt x="603115" y="298315"/>
                </a:cubicBezTo>
                <a:cubicBezTo>
                  <a:pt x="606935" y="293540"/>
                  <a:pt x="613938" y="291069"/>
                  <a:pt x="616085" y="285344"/>
                </a:cubicBezTo>
                <a:cubicBezTo>
                  <a:pt x="620702" y="273032"/>
                  <a:pt x="620619" y="259437"/>
                  <a:pt x="622570" y="246434"/>
                </a:cubicBezTo>
                <a:cubicBezTo>
                  <a:pt x="627105" y="216201"/>
                  <a:pt x="630773" y="185839"/>
                  <a:pt x="635541" y="155642"/>
                </a:cubicBezTo>
                <a:cubicBezTo>
                  <a:pt x="636705" y="148268"/>
                  <a:pt x="642672" y="113980"/>
                  <a:pt x="648511" y="103761"/>
                </a:cubicBezTo>
                <a:cubicBezTo>
                  <a:pt x="653873" y="94377"/>
                  <a:pt x="661684" y="86616"/>
                  <a:pt x="667966" y="77821"/>
                </a:cubicBezTo>
                <a:cubicBezTo>
                  <a:pt x="672496" y="71479"/>
                  <a:pt x="676613" y="64851"/>
                  <a:pt x="680936" y="58366"/>
                </a:cubicBezTo>
                <a:cubicBezTo>
                  <a:pt x="691745" y="60528"/>
                  <a:pt x="704894" y="57795"/>
                  <a:pt x="713362" y="64851"/>
                </a:cubicBezTo>
                <a:cubicBezTo>
                  <a:pt x="720209" y="70557"/>
                  <a:pt x="718492" y="81982"/>
                  <a:pt x="719847" y="90791"/>
                </a:cubicBezTo>
                <a:cubicBezTo>
                  <a:pt x="722823" y="110138"/>
                  <a:pt x="724771" y="129644"/>
                  <a:pt x="726332" y="149157"/>
                </a:cubicBezTo>
                <a:cubicBezTo>
                  <a:pt x="729096" y="183701"/>
                  <a:pt x="728135" y="218582"/>
                  <a:pt x="732817" y="252919"/>
                </a:cubicBezTo>
                <a:cubicBezTo>
                  <a:pt x="735123" y="269827"/>
                  <a:pt x="741753" y="294597"/>
                  <a:pt x="758758" y="304800"/>
                </a:cubicBezTo>
                <a:cubicBezTo>
                  <a:pt x="764620" y="308317"/>
                  <a:pt x="771728" y="309123"/>
                  <a:pt x="778213" y="311285"/>
                </a:cubicBezTo>
                <a:cubicBezTo>
                  <a:pt x="801992" y="304800"/>
                  <a:pt x="826545" y="300678"/>
                  <a:pt x="849549" y="291830"/>
                </a:cubicBezTo>
                <a:cubicBezTo>
                  <a:pt x="862145" y="286985"/>
                  <a:pt x="871183" y="260671"/>
                  <a:pt x="875490" y="252919"/>
                </a:cubicBezTo>
                <a:cubicBezTo>
                  <a:pt x="881612" y="241900"/>
                  <a:pt x="889308" y="231767"/>
                  <a:pt x="894945" y="220493"/>
                </a:cubicBezTo>
                <a:cubicBezTo>
                  <a:pt x="898002" y="214379"/>
                  <a:pt x="899030" y="207439"/>
                  <a:pt x="901430" y="201038"/>
                </a:cubicBezTo>
                <a:cubicBezTo>
                  <a:pt x="905517" y="190138"/>
                  <a:pt x="910077" y="179421"/>
                  <a:pt x="914400" y="168612"/>
                </a:cubicBezTo>
                <a:cubicBezTo>
                  <a:pt x="928472" y="70105"/>
                  <a:pt x="901933" y="60864"/>
                  <a:pt x="946826" y="90791"/>
                </a:cubicBezTo>
                <a:cubicBezTo>
                  <a:pt x="951149" y="101600"/>
                  <a:pt x="955068" y="112579"/>
                  <a:pt x="959796" y="123217"/>
                </a:cubicBezTo>
                <a:cubicBezTo>
                  <a:pt x="963722" y="132051"/>
                  <a:pt x="969709" y="139986"/>
                  <a:pt x="972766" y="149157"/>
                </a:cubicBezTo>
                <a:cubicBezTo>
                  <a:pt x="991464" y="205253"/>
                  <a:pt x="965582" y="161079"/>
                  <a:pt x="992221" y="201038"/>
                </a:cubicBezTo>
                <a:cubicBezTo>
                  <a:pt x="994383" y="209685"/>
                  <a:pt x="996146" y="218441"/>
                  <a:pt x="998707" y="226978"/>
                </a:cubicBezTo>
                <a:cubicBezTo>
                  <a:pt x="1002636" y="240073"/>
                  <a:pt x="1008996" y="252483"/>
                  <a:pt x="1011677" y="265889"/>
                </a:cubicBezTo>
                <a:cubicBezTo>
                  <a:pt x="1011820" y="266603"/>
                  <a:pt x="1022030" y="320330"/>
                  <a:pt x="1024647" y="324255"/>
                </a:cubicBezTo>
                <a:cubicBezTo>
                  <a:pt x="1033099" y="336933"/>
                  <a:pt x="1059389" y="361081"/>
                  <a:pt x="1076528" y="369651"/>
                </a:cubicBezTo>
                <a:cubicBezTo>
                  <a:pt x="1082642" y="372708"/>
                  <a:pt x="1089498" y="373974"/>
                  <a:pt x="1095983" y="376136"/>
                </a:cubicBezTo>
                <a:cubicBezTo>
                  <a:pt x="1098145" y="319932"/>
                  <a:pt x="1098727" y="263644"/>
                  <a:pt x="1102468" y="207523"/>
                </a:cubicBezTo>
                <a:cubicBezTo>
                  <a:pt x="1105701" y="159027"/>
                  <a:pt x="1127851" y="184673"/>
                  <a:pt x="1160834" y="129702"/>
                </a:cubicBezTo>
                <a:cubicBezTo>
                  <a:pt x="1214257" y="40665"/>
                  <a:pt x="1150096" y="141656"/>
                  <a:pt x="1199745" y="77821"/>
                </a:cubicBezTo>
                <a:cubicBezTo>
                  <a:pt x="1209315" y="65516"/>
                  <a:pt x="1218115" y="52537"/>
                  <a:pt x="1225685" y="38910"/>
                </a:cubicBezTo>
                <a:cubicBezTo>
                  <a:pt x="1235888" y="20545"/>
                  <a:pt x="1225740" y="18125"/>
                  <a:pt x="1245141" y="6485"/>
                </a:cubicBezTo>
                <a:cubicBezTo>
                  <a:pt x="1251003" y="2968"/>
                  <a:pt x="1258111" y="2162"/>
                  <a:pt x="1264596" y="0"/>
                </a:cubicBezTo>
                <a:cubicBezTo>
                  <a:pt x="1271081" y="2162"/>
                  <a:pt x="1279217" y="1651"/>
                  <a:pt x="1284051" y="6485"/>
                </a:cubicBezTo>
                <a:cubicBezTo>
                  <a:pt x="1295074" y="17507"/>
                  <a:pt x="1309992" y="45395"/>
                  <a:pt x="1309992" y="45395"/>
                </a:cubicBezTo>
                <a:cubicBezTo>
                  <a:pt x="1329006" y="102439"/>
                  <a:pt x="1319706" y="66635"/>
                  <a:pt x="1309992" y="188068"/>
                </a:cubicBezTo>
                <a:cubicBezTo>
                  <a:pt x="1308885" y="201904"/>
                  <a:pt x="1300058" y="244219"/>
                  <a:pt x="1297021" y="259404"/>
                </a:cubicBezTo>
                <a:cubicBezTo>
                  <a:pt x="1303868" y="300482"/>
                  <a:pt x="1295728" y="331447"/>
                  <a:pt x="1368358" y="291830"/>
                </a:cubicBezTo>
                <a:cubicBezTo>
                  <a:pt x="1378035" y="286552"/>
                  <a:pt x="1372452" y="270164"/>
                  <a:pt x="1374843" y="259404"/>
                </a:cubicBezTo>
                <a:cubicBezTo>
                  <a:pt x="1376776" y="250703"/>
                  <a:pt x="1377817" y="241656"/>
                  <a:pt x="1381328" y="233464"/>
                </a:cubicBezTo>
                <a:cubicBezTo>
                  <a:pt x="1419043" y="145461"/>
                  <a:pt x="1373457" y="276532"/>
                  <a:pt x="1400783" y="194553"/>
                </a:cubicBezTo>
                <a:cubicBezTo>
                  <a:pt x="1416319" y="101335"/>
                  <a:pt x="1395368" y="194216"/>
                  <a:pt x="1420239" y="136187"/>
                </a:cubicBezTo>
                <a:cubicBezTo>
                  <a:pt x="1423750" y="127995"/>
                  <a:pt x="1421156" y="117207"/>
                  <a:pt x="1426724" y="110247"/>
                </a:cubicBezTo>
                <a:cubicBezTo>
                  <a:pt x="1430994" y="104909"/>
                  <a:pt x="1439694" y="105923"/>
                  <a:pt x="1446179" y="103761"/>
                </a:cubicBezTo>
                <a:cubicBezTo>
                  <a:pt x="1448341" y="110246"/>
                  <a:pt x="1451006" y="116585"/>
                  <a:pt x="1452664" y="123217"/>
                </a:cubicBezTo>
                <a:cubicBezTo>
                  <a:pt x="1455337" y="133910"/>
                  <a:pt x="1456758" y="144882"/>
                  <a:pt x="1459149" y="155642"/>
                </a:cubicBezTo>
                <a:cubicBezTo>
                  <a:pt x="1461082" y="164343"/>
                  <a:pt x="1463472" y="172936"/>
                  <a:pt x="1465634" y="181583"/>
                </a:cubicBezTo>
                <a:cubicBezTo>
                  <a:pt x="1472551" y="319921"/>
                  <a:pt x="1428831" y="311285"/>
                  <a:pt x="1498060" y="311285"/>
                </a:cubicBezTo>
              </a:path>
            </a:pathLst>
          </a:cu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8905692A-D355-49BE-B598-7FCBA7FB71B0}"/>
              </a:ext>
            </a:extLst>
          </p:cNvPr>
          <p:cNvSpPr/>
          <p:nvPr/>
        </p:nvSpPr>
        <p:spPr>
          <a:xfrm>
            <a:off x="3253158" y="4029124"/>
            <a:ext cx="489759" cy="233464"/>
          </a:xfrm>
          <a:custGeom>
            <a:avLst/>
            <a:gdLst>
              <a:gd name="connsiteX0" fmla="*/ 0 w 1433208"/>
              <a:gd name="connsiteY0" fmla="*/ 129702 h 233464"/>
              <a:gd name="connsiteX1" fmla="*/ 12970 w 1433208"/>
              <a:gd name="connsiteY1" fmla="*/ 71336 h 233464"/>
              <a:gd name="connsiteX2" fmla="*/ 25940 w 1433208"/>
              <a:gd name="connsiteY2" fmla="*/ 51881 h 233464"/>
              <a:gd name="connsiteX3" fmla="*/ 51880 w 1433208"/>
              <a:gd name="connsiteY3" fmla="*/ 25940 h 233464"/>
              <a:gd name="connsiteX4" fmla="*/ 84306 w 1433208"/>
              <a:gd name="connsiteY4" fmla="*/ 0 h 233464"/>
              <a:gd name="connsiteX5" fmla="*/ 110246 w 1433208"/>
              <a:gd name="connsiteY5" fmla="*/ 6485 h 233464"/>
              <a:gd name="connsiteX6" fmla="*/ 136187 w 1433208"/>
              <a:gd name="connsiteY6" fmla="*/ 58366 h 233464"/>
              <a:gd name="connsiteX7" fmla="*/ 168612 w 1433208"/>
              <a:gd name="connsiteY7" fmla="*/ 97277 h 233464"/>
              <a:gd name="connsiteX8" fmla="*/ 175097 w 1433208"/>
              <a:gd name="connsiteY8" fmla="*/ 136187 h 233464"/>
              <a:gd name="connsiteX9" fmla="*/ 188068 w 1433208"/>
              <a:gd name="connsiteY9" fmla="*/ 149157 h 233464"/>
              <a:gd name="connsiteX10" fmla="*/ 201038 w 1433208"/>
              <a:gd name="connsiteY10" fmla="*/ 168613 h 233464"/>
              <a:gd name="connsiteX11" fmla="*/ 214008 w 1433208"/>
              <a:gd name="connsiteY11" fmla="*/ 207523 h 233464"/>
              <a:gd name="connsiteX12" fmla="*/ 226978 w 1433208"/>
              <a:gd name="connsiteY12" fmla="*/ 220494 h 233464"/>
              <a:gd name="connsiteX13" fmla="*/ 265889 w 1433208"/>
              <a:gd name="connsiteY13" fmla="*/ 233464 h 233464"/>
              <a:gd name="connsiteX14" fmla="*/ 291829 w 1433208"/>
              <a:gd name="connsiteY14" fmla="*/ 226979 h 233464"/>
              <a:gd name="connsiteX15" fmla="*/ 304800 w 1433208"/>
              <a:gd name="connsiteY15" fmla="*/ 188068 h 233464"/>
              <a:gd name="connsiteX16" fmla="*/ 324255 w 1433208"/>
              <a:gd name="connsiteY16" fmla="*/ 123217 h 233464"/>
              <a:gd name="connsiteX17" fmla="*/ 330740 w 1433208"/>
              <a:gd name="connsiteY17" fmla="*/ 103762 h 233464"/>
              <a:gd name="connsiteX18" fmla="*/ 343710 w 1433208"/>
              <a:gd name="connsiteY18" fmla="*/ 84306 h 233464"/>
              <a:gd name="connsiteX19" fmla="*/ 363166 w 1433208"/>
              <a:gd name="connsiteY19" fmla="*/ 51881 h 233464"/>
              <a:gd name="connsiteX20" fmla="*/ 402076 w 1433208"/>
              <a:gd name="connsiteY20" fmla="*/ 38911 h 233464"/>
              <a:gd name="connsiteX21" fmla="*/ 415046 w 1433208"/>
              <a:gd name="connsiteY21" fmla="*/ 25940 h 233464"/>
              <a:gd name="connsiteX22" fmla="*/ 505838 w 1433208"/>
              <a:gd name="connsiteY22" fmla="*/ 45396 h 233464"/>
              <a:gd name="connsiteX23" fmla="*/ 531778 w 1433208"/>
              <a:gd name="connsiteY23" fmla="*/ 97277 h 233464"/>
              <a:gd name="connsiteX24" fmla="*/ 538263 w 1433208"/>
              <a:gd name="connsiteY24" fmla="*/ 116732 h 233464"/>
              <a:gd name="connsiteX25" fmla="*/ 551234 w 1433208"/>
              <a:gd name="connsiteY25" fmla="*/ 136187 h 233464"/>
              <a:gd name="connsiteX26" fmla="*/ 557719 w 1433208"/>
              <a:gd name="connsiteY26" fmla="*/ 168613 h 233464"/>
              <a:gd name="connsiteX27" fmla="*/ 564204 w 1433208"/>
              <a:gd name="connsiteY27" fmla="*/ 194553 h 233464"/>
              <a:gd name="connsiteX28" fmla="*/ 570689 w 1433208"/>
              <a:gd name="connsiteY28" fmla="*/ 214008 h 233464"/>
              <a:gd name="connsiteX29" fmla="*/ 609600 w 1433208"/>
              <a:gd name="connsiteY29" fmla="*/ 226979 h 233464"/>
              <a:gd name="connsiteX30" fmla="*/ 654995 w 1433208"/>
              <a:gd name="connsiteY30" fmla="*/ 220494 h 233464"/>
              <a:gd name="connsiteX31" fmla="*/ 661480 w 1433208"/>
              <a:gd name="connsiteY31" fmla="*/ 201038 h 233464"/>
              <a:gd name="connsiteX32" fmla="*/ 674451 w 1433208"/>
              <a:gd name="connsiteY32" fmla="*/ 188068 h 233464"/>
              <a:gd name="connsiteX33" fmla="*/ 687421 w 1433208"/>
              <a:gd name="connsiteY33" fmla="*/ 123217 h 233464"/>
              <a:gd name="connsiteX34" fmla="*/ 700391 w 1433208"/>
              <a:gd name="connsiteY34" fmla="*/ 64851 h 233464"/>
              <a:gd name="connsiteX35" fmla="*/ 726332 w 1433208"/>
              <a:gd name="connsiteY35" fmla="*/ 32425 h 233464"/>
              <a:gd name="connsiteX36" fmla="*/ 752272 w 1433208"/>
              <a:gd name="connsiteY36" fmla="*/ 25940 h 233464"/>
              <a:gd name="connsiteX37" fmla="*/ 771727 w 1433208"/>
              <a:gd name="connsiteY37" fmla="*/ 19455 h 233464"/>
              <a:gd name="connsiteX38" fmla="*/ 843063 w 1433208"/>
              <a:gd name="connsiteY38" fmla="*/ 32425 h 233464"/>
              <a:gd name="connsiteX39" fmla="*/ 881974 w 1433208"/>
              <a:gd name="connsiteY39" fmla="*/ 84306 h 233464"/>
              <a:gd name="connsiteX40" fmla="*/ 907915 w 1433208"/>
              <a:gd name="connsiteY40" fmla="*/ 116732 h 233464"/>
              <a:gd name="connsiteX41" fmla="*/ 927370 w 1433208"/>
              <a:gd name="connsiteY41" fmla="*/ 155643 h 233464"/>
              <a:gd name="connsiteX42" fmla="*/ 933855 w 1433208"/>
              <a:gd name="connsiteY42" fmla="*/ 175098 h 233464"/>
              <a:gd name="connsiteX43" fmla="*/ 992221 w 1433208"/>
              <a:gd name="connsiteY43" fmla="*/ 220494 h 233464"/>
              <a:gd name="connsiteX44" fmla="*/ 1044102 w 1433208"/>
              <a:gd name="connsiteY44" fmla="*/ 214008 h 233464"/>
              <a:gd name="connsiteX45" fmla="*/ 1083012 w 1433208"/>
              <a:gd name="connsiteY45" fmla="*/ 201038 h 233464"/>
              <a:gd name="connsiteX46" fmla="*/ 1095983 w 1433208"/>
              <a:gd name="connsiteY46" fmla="*/ 188068 h 233464"/>
              <a:gd name="connsiteX47" fmla="*/ 1102468 w 1433208"/>
              <a:gd name="connsiteY47" fmla="*/ 162128 h 233464"/>
              <a:gd name="connsiteX48" fmla="*/ 1108953 w 1433208"/>
              <a:gd name="connsiteY48" fmla="*/ 142672 h 233464"/>
              <a:gd name="connsiteX49" fmla="*/ 1121923 w 1433208"/>
              <a:gd name="connsiteY49" fmla="*/ 123217 h 233464"/>
              <a:gd name="connsiteX50" fmla="*/ 1134893 w 1433208"/>
              <a:gd name="connsiteY50" fmla="*/ 97277 h 233464"/>
              <a:gd name="connsiteX51" fmla="*/ 1141378 w 1433208"/>
              <a:gd name="connsiteY51" fmla="*/ 77821 h 233464"/>
              <a:gd name="connsiteX52" fmla="*/ 1193259 w 1433208"/>
              <a:gd name="connsiteY52" fmla="*/ 38911 h 233464"/>
              <a:gd name="connsiteX53" fmla="*/ 1284051 w 1433208"/>
              <a:gd name="connsiteY53" fmla="*/ 45396 h 233464"/>
              <a:gd name="connsiteX54" fmla="*/ 1297021 w 1433208"/>
              <a:gd name="connsiteY54" fmla="*/ 64851 h 233464"/>
              <a:gd name="connsiteX55" fmla="*/ 1316476 w 1433208"/>
              <a:gd name="connsiteY55" fmla="*/ 84306 h 233464"/>
              <a:gd name="connsiteX56" fmla="*/ 1335932 w 1433208"/>
              <a:gd name="connsiteY56" fmla="*/ 123217 h 233464"/>
              <a:gd name="connsiteX57" fmla="*/ 1355387 w 1433208"/>
              <a:gd name="connsiteY57" fmla="*/ 168613 h 233464"/>
              <a:gd name="connsiteX58" fmla="*/ 1368357 w 1433208"/>
              <a:gd name="connsiteY58" fmla="*/ 188068 h 233464"/>
              <a:gd name="connsiteX59" fmla="*/ 1374842 w 1433208"/>
              <a:gd name="connsiteY59" fmla="*/ 214008 h 233464"/>
              <a:gd name="connsiteX60" fmla="*/ 1407268 w 1433208"/>
              <a:gd name="connsiteY60" fmla="*/ 220494 h 233464"/>
              <a:gd name="connsiteX61" fmla="*/ 1433208 w 1433208"/>
              <a:gd name="connsiteY61" fmla="*/ 220494 h 233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33208" h="233464">
                <a:moveTo>
                  <a:pt x="0" y="129702"/>
                </a:moveTo>
                <a:cubicBezTo>
                  <a:pt x="1154" y="123932"/>
                  <a:pt x="9536" y="79349"/>
                  <a:pt x="12970" y="71336"/>
                </a:cubicBezTo>
                <a:cubicBezTo>
                  <a:pt x="16040" y="64172"/>
                  <a:pt x="21617" y="58366"/>
                  <a:pt x="25940" y="51881"/>
                </a:cubicBezTo>
                <a:cubicBezTo>
                  <a:pt x="40089" y="9433"/>
                  <a:pt x="20438" y="51093"/>
                  <a:pt x="51880" y="25940"/>
                </a:cubicBezTo>
                <a:cubicBezTo>
                  <a:pt x="93786" y="-7583"/>
                  <a:pt x="35406" y="16300"/>
                  <a:pt x="84306" y="0"/>
                </a:cubicBezTo>
                <a:cubicBezTo>
                  <a:pt x="92953" y="2162"/>
                  <a:pt x="102274" y="2499"/>
                  <a:pt x="110246" y="6485"/>
                </a:cubicBezTo>
                <a:cubicBezTo>
                  <a:pt x="131565" y="17144"/>
                  <a:pt x="124234" y="40437"/>
                  <a:pt x="136187" y="58366"/>
                </a:cubicBezTo>
                <a:cubicBezTo>
                  <a:pt x="154244" y="85452"/>
                  <a:pt x="143646" y="72310"/>
                  <a:pt x="168612" y="97277"/>
                </a:cubicBezTo>
                <a:cubicBezTo>
                  <a:pt x="170774" y="110247"/>
                  <a:pt x="170480" y="123875"/>
                  <a:pt x="175097" y="136187"/>
                </a:cubicBezTo>
                <a:cubicBezTo>
                  <a:pt x="177244" y="141912"/>
                  <a:pt x="184248" y="144383"/>
                  <a:pt x="188068" y="149157"/>
                </a:cubicBezTo>
                <a:cubicBezTo>
                  <a:pt x="192937" y="155243"/>
                  <a:pt x="197872" y="161490"/>
                  <a:pt x="201038" y="168613"/>
                </a:cubicBezTo>
                <a:cubicBezTo>
                  <a:pt x="206590" y="181106"/>
                  <a:pt x="204341" y="197855"/>
                  <a:pt x="214008" y="207523"/>
                </a:cubicBezTo>
                <a:cubicBezTo>
                  <a:pt x="218331" y="211847"/>
                  <a:pt x="221509" y="217760"/>
                  <a:pt x="226978" y="220494"/>
                </a:cubicBezTo>
                <a:cubicBezTo>
                  <a:pt x="239206" y="226608"/>
                  <a:pt x="265889" y="233464"/>
                  <a:pt x="265889" y="233464"/>
                </a:cubicBezTo>
                <a:cubicBezTo>
                  <a:pt x="274536" y="231302"/>
                  <a:pt x="286029" y="233746"/>
                  <a:pt x="291829" y="226979"/>
                </a:cubicBezTo>
                <a:cubicBezTo>
                  <a:pt x="300727" y="216598"/>
                  <a:pt x="301484" y="201332"/>
                  <a:pt x="304800" y="188068"/>
                </a:cubicBezTo>
                <a:cubicBezTo>
                  <a:pt x="314601" y="148865"/>
                  <a:pt x="308467" y="170582"/>
                  <a:pt x="324255" y="123217"/>
                </a:cubicBezTo>
                <a:cubicBezTo>
                  <a:pt x="326417" y="116732"/>
                  <a:pt x="326948" y="109450"/>
                  <a:pt x="330740" y="103762"/>
                </a:cubicBezTo>
                <a:cubicBezTo>
                  <a:pt x="335063" y="97277"/>
                  <a:pt x="340224" y="91277"/>
                  <a:pt x="343710" y="84306"/>
                </a:cubicBezTo>
                <a:cubicBezTo>
                  <a:pt x="351106" y="69513"/>
                  <a:pt x="346276" y="60326"/>
                  <a:pt x="363166" y="51881"/>
                </a:cubicBezTo>
                <a:cubicBezTo>
                  <a:pt x="375394" y="45767"/>
                  <a:pt x="402076" y="38911"/>
                  <a:pt x="402076" y="38911"/>
                </a:cubicBezTo>
                <a:cubicBezTo>
                  <a:pt x="406399" y="34587"/>
                  <a:pt x="408947" y="26376"/>
                  <a:pt x="415046" y="25940"/>
                </a:cubicBezTo>
                <a:cubicBezTo>
                  <a:pt x="486841" y="20811"/>
                  <a:pt x="477309" y="16865"/>
                  <a:pt x="505838" y="45396"/>
                </a:cubicBezTo>
                <a:cubicBezTo>
                  <a:pt x="520742" y="90107"/>
                  <a:pt x="509141" y="74638"/>
                  <a:pt x="531778" y="97277"/>
                </a:cubicBezTo>
                <a:cubicBezTo>
                  <a:pt x="533940" y="103762"/>
                  <a:pt x="535206" y="110618"/>
                  <a:pt x="538263" y="116732"/>
                </a:cubicBezTo>
                <a:cubicBezTo>
                  <a:pt x="541749" y="123703"/>
                  <a:pt x="548497" y="128889"/>
                  <a:pt x="551234" y="136187"/>
                </a:cubicBezTo>
                <a:cubicBezTo>
                  <a:pt x="555104" y="146508"/>
                  <a:pt x="555328" y="157853"/>
                  <a:pt x="557719" y="168613"/>
                </a:cubicBezTo>
                <a:cubicBezTo>
                  <a:pt x="559652" y="177314"/>
                  <a:pt x="561755" y="185983"/>
                  <a:pt x="564204" y="194553"/>
                </a:cubicBezTo>
                <a:cubicBezTo>
                  <a:pt x="566082" y="201126"/>
                  <a:pt x="565127" y="210035"/>
                  <a:pt x="570689" y="214008"/>
                </a:cubicBezTo>
                <a:cubicBezTo>
                  <a:pt x="581814" y="221955"/>
                  <a:pt x="609600" y="226979"/>
                  <a:pt x="609600" y="226979"/>
                </a:cubicBezTo>
                <a:cubicBezTo>
                  <a:pt x="624732" y="224817"/>
                  <a:pt x="641324" y="227330"/>
                  <a:pt x="654995" y="220494"/>
                </a:cubicBezTo>
                <a:cubicBezTo>
                  <a:pt x="661109" y="217437"/>
                  <a:pt x="657963" y="206900"/>
                  <a:pt x="661480" y="201038"/>
                </a:cubicBezTo>
                <a:cubicBezTo>
                  <a:pt x="664626" y="195795"/>
                  <a:pt x="670127" y="192391"/>
                  <a:pt x="674451" y="188068"/>
                </a:cubicBezTo>
                <a:cubicBezTo>
                  <a:pt x="678774" y="166451"/>
                  <a:pt x="683797" y="144962"/>
                  <a:pt x="687421" y="123217"/>
                </a:cubicBezTo>
                <a:cubicBezTo>
                  <a:pt x="689912" y="108272"/>
                  <a:pt x="692409" y="80816"/>
                  <a:pt x="700391" y="64851"/>
                </a:cubicBezTo>
                <a:cubicBezTo>
                  <a:pt x="703446" y="58741"/>
                  <a:pt x="718289" y="36446"/>
                  <a:pt x="726332" y="32425"/>
                </a:cubicBezTo>
                <a:cubicBezTo>
                  <a:pt x="734304" y="28439"/>
                  <a:pt x="743702" y="28389"/>
                  <a:pt x="752272" y="25940"/>
                </a:cubicBezTo>
                <a:cubicBezTo>
                  <a:pt x="758845" y="24062"/>
                  <a:pt x="765242" y="21617"/>
                  <a:pt x="771727" y="19455"/>
                </a:cubicBezTo>
                <a:cubicBezTo>
                  <a:pt x="778878" y="20349"/>
                  <a:pt x="827279" y="22954"/>
                  <a:pt x="843063" y="32425"/>
                </a:cubicBezTo>
                <a:cubicBezTo>
                  <a:pt x="857445" y="41055"/>
                  <a:pt x="877144" y="79476"/>
                  <a:pt x="881974" y="84306"/>
                </a:cubicBezTo>
                <a:cubicBezTo>
                  <a:pt x="900455" y="102789"/>
                  <a:pt x="891552" y="92190"/>
                  <a:pt x="907915" y="116732"/>
                </a:cubicBezTo>
                <a:cubicBezTo>
                  <a:pt x="924215" y="165632"/>
                  <a:pt x="902227" y="105357"/>
                  <a:pt x="927370" y="155643"/>
                </a:cubicBezTo>
                <a:cubicBezTo>
                  <a:pt x="930427" y="161757"/>
                  <a:pt x="929658" y="169702"/>
                  <a:pt x="933855" y="175098"/>
                </a:cubicBezTo>
                <a:cubicBezTo>
                  <a:pt x="964475" y="214466"/>
                  <a:pt x="960256" y="209837"/>
                  <a:pt x="992221" y="220494"/>
                </a:cubicBezTo>
                <a:cubicBezTo>
                  <a:pt x="1009515" y="218332"/>
                  <a:pt x="1027061" y="217660"/>
                  <a:pt x="1044102" y="214008"/>
                </a:cubicBezTo>
                <a:cubicBezTo>
                  <a:pt x="1057470" y="211143"/>
                  <a:pt x="1083012" y="201038"/>
                  <a:pt x="1083012" y="201038"/>
                </a:cubicBezTo>
                <a:cubicBezTo>
                  <a:pt x="1087336" y="196715"/>
                  <a:pt x="1093248" y="193537"/>
                  <a:pt x="1095983" y="188068"/>
                </a:cubicBezTo>
                <a:cubicBezTo>
                  <a:pt x="1099969" y="180096"/>
                  <a:pt x="1100020" y="170698"/>
                  <a:pt x="1102468" y="162128"/>
                </a:cubicBezTo>
                <a:cubicBezTo>
                  <a:pt x="1104346" y="155555"/>
                  <a:pt x="1105896" y="148786"/>
                  <a:pt x="1108953" y="142672"/>
                </a:cubicBezTo>
                <a:cubicBezTo>
                  <a:pt x="1112439" y="135701"/>
                  <a:pt x="1118056" y="129984"/>
                  <a:pt x="1121923" y="123217"/>
                </a:cubicBezTo>
                <a:cubicBezTo>
                  <a:pt x="1126719" y="114823"/>
                  <a:pt x="1131085" y="106163"/>
                  <a:pt x="1134893" y="97277"/>
                </a:cubicBezTo>
                <a:cubicBezTo>
                  <a:pt x="1137586" y="90994"/>
                  <a:pt x="1137276" y="83290"/>
                  <a:pt x="1141378" y="77821"/>
                </a:cubicBezTo>
                <a:cubicBezTo>
                  <a:pt x="1166217" y="44703"/>
                  <a:pt x="1164858" y="48378"/>
                  <a:pt x="1193259" y="38911"/>
                </a:cubicBezTo>
                <a:cubicBezTo>
                  <a:pt x="1223523" y="41073"/>
                  <a:pt x="1254616" y="38037"/>
                  <a:pt x="1284051" y="45396"/>
                </a:cubicBezTo>
                <a:cubicBezTo>
                  <a:pt x="1291612" y="47286"/>
                  <a:pt x="1292031" y="58863"/>
                  <a:pt x="1297021" y="64851"/>
                </a:cubicBezTo>
                <a:cubicBezTo>
                  <a:pt x="1302892" y="71896"/>
                  <a:pt x="1309991" y="77821"/>
                  <a:pt x="1316476" y="84306"/>
                </a:cubicBezTo>
                <a:cubicBezTo>
                  <a:pt x="1330063" y="138655"/>
                  <a:pt x="1312804" y="88526"/>
                  <a:pt x="1335932" y="123217"/>
                </a:cubicBezTo>
                <a:cubicBezTo>
                  <a:pt x="1362918" y="163694"/>
                  <a:pt x="1338096" y="134030"/>
                  <a:pt x="1355387" y="168613"/>
                </a:cubicBezTo>
                <a:cubicBezTo>
                  <a:pt x="1358873" y="175584"/>
                  <a:pt x="1364034" y="181583"/>
                  <a:pt x="1368357" y="188068"/>
                </a:cubicBezTo>
                <a:cubicBezTo>
                  <a:pt x="1370519" y="196715"/>
                  <a:pt x="1370856" y="206036"/>
                  <a:pt x="1374842" y="214008"/>
                </a:cubicBezTo>
                <a:cubicBezTo>
                  <a:pt x="1386346" y="237016"/>
                  <a:pt x="1389055" y="223096"/>
                  <a:pt x="1407268" y="220494"/>
                </a:cubicBezTo>
                <a:cubicBezTo>
                  <a:pt x="1415828" y="219271"/>
                  <a:pt x="1424561" y="220494"/>
                  <a:pt x="1433208" y="220494"/>
                </a:cubicBezTo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294F7FC5-4F14-44FD-86A4-3D67082B42E9}"/>
              </a:ext>
            </a:extLst>
          </p:cNvPr>
          <p:cNvSpPr/>
          <p:nvPr/>
        </p:nvSpPr>
        <p:spPr>
          <a:xfrm>
            <a:off x="4015392" y="3935788"/>
            <a:ext cx="672873" cy="432911"/>
          </a:xfrm>
          <a:custGeom>
            <a:avLst/>
            <a:gdLst>
              <a:gd name="connsiteX0" fmla="*/ 0 w 1433208"/>
              <a:gd name="connsiteY0" fmla="*/ 129702 h 233464"/>
              <a:gd name="connsiteX1" fmla="*/ 12970 w 1433208"/>
              <a:gd name="connsiteY1" fmla="*/ 71336 h 233464"/>
              <a:gd name="connsiteX2" fmla="*/ 25940 w 1433208"/>
              <a:gd name="connsiteY2" fmla="*/ 51881 h 233464"/>
              <a:gd name="connsiteX3" fmla="*/ 51880 w 1433208"/>
              <a:gd name="connsiteY3" fmla="*/ 25940 h 233464"/>
              <a:gd name="connsiteX4" fmla="*/ 84306 w 1433208"/>
              <a:gd name="connsiteY4" fmla="*/ 0 h 233464"/>
              <a:gd name="connsiteX5" fmla="*/ 110246 w 1433208"/>
              <a:gd name="connsiteY5" fmla="*/ 6485 h 233464"/>
              <a:gd name="connsiteX6" fmla="*/ 136187 w 1433208"/>
              <a:gd name="connsiteY6" fmla="*/ 58366 h 233464"/>
              <a:gd name="connsiteX7" fmla="*/ 168612 w 1433208"/>
              <a:gd name="connsiteY7" fmla="*/ 97277 h 233464"/>
              <a:gd name="connsiteX8" fmla="*/ 175097 w 1433208"/>
              <a:gd name="connsiteY8" fmla="*/ 136187 h 233464"/>
              <a:gd name="connsiteX9" fmla="*/ 188068 w 1433208"/>
              <a:gd name="connsiteY9" fmla="*/ 149157 h 233464"/>
              <a:gd name="connsiteX10" fmla="*/ 201038 w 1433208"/>
              <a:gd name="connsiteY10" fmla="*/ 168613 h 233464"/>
              <a:gd name="connsiteX11" fmla="*/ 214008 w 1433208"/>
              <a:gd name="connsiteY11" fmla="*/ 207523 h 233464"/>
              <a:gd name="connsiteX12" fmla="*/ 226978 w 1433208"/>
              <a:gd name="connsiteY12" fmla="*/ 220494 h 233464"/>
              <a:gd name="connsiteX13" fmla="*/ 265889 w 1433208"/>
              <a:gd name="connsiteY13" fmla="*/ 233464 h 233464"/>
              <a:gd name="connsiteX14" fmla="*/ 291829 w 1433208"/>
              <a:gd name="connsiteY14" fmla="*/ 226979 h 233464"/>
              <a:gd name="connsiteX15" fmla="*/ 304800 w 1433208"/>
              <a:gd name="connsiteY15" fmla="*/ 188068 h 233464"/>
              <a:gd name="connsiteX16" fmla="*/ 324255 w 1433208"/>
              <a:gd name="connsiteY16" fmla="*/ 123217 h 233464"/>
              <a:gd name="connsiteX17" fmla="*/ 330740 w 1433208"/>
              <a:gd name="connsiteY17" fmla="*/ 103762 h 233464"/>
              <a:gd name="connsiteX18" fmla="*/ 343710 w 1433208"/>
              <a:gd name="connsiteY18" fmla="*/ 84306 h 233464"/>
              <a:gd name="connsiteX19" fmla="*/ 363166 w 1433208"/>
              <a:gd name="connsiteY19" fmla="*/ 51881 h 233464"/>
              <a:gd name="connsiteX20" fmla="*/ 402076 w 1433208"/>
              <a:gd name="connsiteY20" fmla="*/ 38911 h 233464"/>
              <a:gd name="connsiteX21" fmla="*/ 415046 w 1433208"/>
              <a:gd name="connsiteY21" fmla="*/ 25940 h 233464"/>
              <a:gd name="connsiteX22" fmla="*/ 505838 w 1433208"/>
              <a:gd name="connsiteY22" fmla="*/ 45396 h 233464"/>
              <a:gd name="connsiteX23" fmla="*/ 531778 w 1433208"/>
              <a:gd name="connsiteY23" fmla="*/ 97277 h 233464"/>
              <a:gd name="connsiteX24" fmla="*/ 538263 w 1433208"/>
              <a:gd name="connsiteY24" fmla="*/ 116732 h 233464"/>
              <a:gd name="connsiteX25" fmla="*/ 551234 w 1433208"/>
              <a:gd name="connsiteY25" fmla="*/ 136187 h 233464"/>
              <a:gd name="connsiteX26" fmla="*/ 557719 w 1433208"/>
              <a:gd name="connsiteY26" fmla="*/ 168613 h 233464"/>
              <a:gd name="connsiteX27" fmla="*/ 564204 w 1433208"/>
              <a:gd name="connsiteY27" fmla="*/ 194553 h 233464"/>
              <a:gd name="connsiteX28" fmla="*/ 570689 w 1433208"/>
              <a:gd name="connsiteY28" fmla="*/ 214008 h 233464"/>
              <a:gd name="connsiteX29" fmla="*/ 609600 w 1433208"/>
              <a:gd name="connsiteY29" fmla="*/ 226979 h 233464"/>
              <a:gd name="connsiteX30" fmla="*/ 654995 w 1433208"/>
              <a:gd name="connsiteY30" fmla="*/ 220494 h 233464"/>
              <a:gd name="connsiteX31" fmla="*/ 661480 w 1433208"/>
              <a:gd name="connsiteY31" fmla="*/ 201038 h 233464"/>
              <a:gd name="connsiteX32" fmla="*/ 674451 w 1433208"/>
              <a:gd name="connsiteY32" fmla="*/ 188068 h 233464"/>
              <a:gd name="connsiteX33" fmla="*/ 687421 w 1433208"/>
              <a:gd name="connsiteY33" fmla="*/ 123217 h 233464"/>
              <a:gd name="connsiteX34" fmla="*/ 700391 w 1433208"/>
              <a:gd name="connsiteY34" fmla="*/ 64851 h 233464"/>
              <a:gd name="connsiteX35" fmla="*/ 726332 w 1433208"/>
              <a:gd name="connsiteY35" fmla="*/ 32425 h 233464"/>
              <a:gd name="connsiteX36" fmla="*/ 752272 w 1433208"/>
              <a:gd name="connsiteY36" fmla="*/ 25940 h 233464"/>
              <a:gd name="connsiteX37" fmla="*/ 771727 w 1433208"/>
              <a:gd name="connsiteY37" fmla="*/ 19455 h 233464"/>
              <a:gd name="connsiteX38" fmla="*/ 843063 w 1433208"/>
              <a:gd name="connsiteY38" fmla="*/ 32425 h 233464"/>
              <a:gd name="connsiteX39" fmla="*/ 881974 w 1433208"/>
              <a:gd name="connsiteY39" fmla="*/ 84306 h 233464"/>
              <a:gd name="connsiteX40" fmla="*/ 907915 w 1433208"/>
              <a:gd name="connsiteY40" fmla="*/ 116732 h 233464"/>
              <a:gd name="connsiteX41" fmla="*/ 927370 w 1433208"/>
              <a:gd name="connsiteY41" fmla="*/ 155643 h 233464"/>
              <a:gd name="connsiteX42" fmla="*/ 933855 w 1433208"/>
              <a:gd name="connsiteY42" fmla="*/ 175098 h 233464"/>
              <a:gd name="connsiteX43" fmla="*/ 992221 w 1433208"/>
              <a:gd name="connsiteY43" fmla="*/ 220494 h 233464"/>
              <a:gd name="connsiteX44" fmla="*/ 1044102 w 1433208"/>
              <a:gd name="connsiteY44" fmla="*/ 214008 h 233464"/>
              <a:gd name="connsiteX45" fmla="*/ 1083012 w 1433208"/>
              <a:gd name="connsiteY45" fmla="*/ 201038 h 233464"/>
              <a:gd name="connsiteX46" fmla="*/ 1095983 w 1433208"/>
              <a:gd name="connsiteY46" fmla="*/ 188068 h 233464"/>
              <a:gd name="connsiteX47" fmla="*/ 1102468 w 1433208"/>
              <a:gd name="connsiteY47" fmla="*/ 162128 h 233464"/>
              <a:gd name="connsiteX48" fmla="*/ 1108953 w 1433208"/>
              <a:gd name="connsiteY48" fmla="*/ 142672 h 233464"/>
              <a:gd name="connsiteX49" fmla="*/ 1121923 w 1433208"/>
              <a:gd name="connsiteY49" fmla="*/ 123217 h 233464"/>
              <a:gd name="connsiteX50" fmla="*/ 1134893 w 1433208"/>
              <a:gd name="connsiteY50" fmla="*/ 97277 h 233464"/>
              <a:gd name="connsiteX51" fmla="*/ 1141378 w 1433208"/>
              <a:gd name="connsiteY51" fmla="*/ 77821 h 233464"/>
              <a:gd name="connsiteX52" fmla="*/ 1193259 w 1433208"/>
              <a:gd name="connsiteY52" fmla="*/ 38911 h 233464"/>
              <a:gd name="connsiteX53" fmla="*/ 1284051 w 1433208"/>
              <a:gd name="connsiteY53" fmla="*/ 45396 h 233464"/>
              <a:gd name="connsiteX54" fmla="*/ 1297021 w 1433208"/>
              <a:gd name="connsiteY54" fmla="*/ 64851 h 233464"/>
              <a:gd name="connsiteX55" fmla="*/ 1316476 w 1433208"/>
              <a:gd name="connsiteY55" fmla="*/ 84306 h 233464"/>
              <a:gd name="connsiteX56" fmla="*/ 1335932 w 1433208"/>
              <a:gd name="connsiteY56" fmla="*/ 123217 h 233464"/>
              <a:gd name="connsiteX57" fmla="*/ 1355387 w 1433208"/>
              <a:gd name="connsiteY57" fmla="*/ 168613 h 233464"/>
              <a:gd name="connsiteX58" fmla="*/ 1368357 w 1433208"/>
              <a:gd name="connsiteY58" fmla="*/ 188068 h 233464"/>
              <a:gd name="connsiteX59" fmla="*/ 1374842 w 1433208"/>
              <a:gd name="connsiteY59" fmla="*/ 214008 h 233464"/>
              <a:gd name="connsiteX60" fmla="*/ 1407268 w 1433208"/>
              <a:gd name="connsiteY60" fmla="*/ 220494 h 233464"/>
              <a:gd name="connsiteX61" fmla="*/ 1433208 w 1433208"/>
              <a:gd name="connsiteY61" fmla="*/ 220494 h 233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33208" h="233464">
                <a:moveTo>
                  <a:pt x="0" y="129702"/>
                </a:moveTo>
                <a:cubicBezTo>
                  <a:pt x="1154" y="123932"/>
                  <a:pt x="9536" y="79349"/>
                  <a:pt x="12970" y="71336"/>
                </a:cubicBezTo>
                <a:cubicBezTo>
                  <a:pt x="16040" y="64172"/>
                  <a:pt x="21617" y="58366"/>
                  <a:pt x="25940" y="51881"/>
                </a:cubicBezTo>
                <a:cubicBezTo>
                  <a:pt x="40089" y="9433"/>
                  <a:pt x="20438" y="51093"/>
                  <a:pt x="51880" y="25940"/>
                </a:cubicBezTo>
                <a:cubicBezTo>
                  <a:pt x="93786" y="-7583"/>
                  <a:pt x="35406" y="16300"/>
                  <a:pt x="84306" y="0"/>
                </a:cubicBezTo>
                <a:cubicBezTo>
                  <a:pt x="92953" y="2162"/>
                  <a:pt x="102274" y="2499"/>
                  <a:pt x="110246" y="6485"/>
                </a:cubicBezTo>
                <a:cubicBezTo>
                  <a:pt x="131565" y="17144"/>
                  <a:pt x="124234" y="40437"/>
                  <a:pt x="136187" y="58366"/>
                </a:cubicBezTo>
                <a:cubicBezTo>
                  <a:pt x="154244" y="85452"/>
                  <a:pt x="143646" y="72310"/>
                  <a:pt x="168612" y="97277"/>
                </a:cubicBezTo>
                <a:cubicBezTo>
                  <a:pt x="170774" y="110247"/>
                  <a:pt x="170480" y="123875"/>
                  <a:pt x="175097" y="136187"/>
                </a:cubicBezTo>
                <a:cubicBezTo>
                  <a:pt x="177244" y="141912"/>
                  <a:pt x="184248" y="144383"/>
                  <a:pt x="188068" y="149157"/>
                </a:cubicBezTo>
                <a:cubicBezTo>
                  <a:pt x="192937" y="155243"/>
                  <a:pt x="197872" y="161490"/>
                  <a:pt x="201038" y="168613"/>
                </a:cubicBezTo>
                <a:cubicBezTo>
                  <a:pt x="206590" y="181106"/>
                  <a:pt x="204341" y="197855"/>
                  <a:pt x="214008" y="207523"/>
                </a:cubicBezTo>
                <a:cubicBezTo>
                  <a:pt x="218331" y="211847"/>
                  <a:pt x="221509" y="217760"/>
                  <a:pt x="226978" y="220494"/>
                </a:cubicBezTo>
                <a:cubicBezTo>
                  <a:pt x="239206" y="226608"/>
                  <a:pt x="265889" y="233464"/>
                  <a:pt x="265889" y="233464"/>
                </a:cubicBezTo>
                <a:cubicBezTo>
                  <a:pt x="274536" y="231302"/>
                  <a:pt x="286029" y="233746"/>
                  <a:pt x="291829" y="226979"/>
                </a:cubicBezTo>
                <a:cubicBezTo>
                  <a:pt x="300727" y="216598"/>
                  <a:pt x="301484" y="201332"/>
                  <a:pt x="304800" y="188068"/>
                </a:cubicBezTo>
                <a:cubicBezTo>
                  <a:pt x="314601" y="148865"/>
                  <a:pt x="308467" y="170582"/>
                  <a:pt x="324255" y="123217"/>
                </a:cubicBezTo>
                <a:cubicBezTo>
                  <a:pt x="326417" y="116732"/>
                  <a:pt x="326948" y="109450"/>
                  <a:pt x="330740" y="103762"/>
                </a:cubicBezTo>
                <a:cubicBezTo>
                  <a:pt x="335063" y="97277"/>
                  <a:pt x="340224" y="91277"/>
                  <a:pt x="343710" y="84306"/>
                </a:cubicBezTo>
                <a:cubicBezTo>
                  <a:pt x="351106" y="69513"/>
                  <a:pt x="346276" y="60326"/>
                  <a:pt x="363166" y="51881"/>
                </a:cubicBezTo>
                <a:cubicBezTo>
                  <a:pt x="375394" y="45767"/>
                  <a:pt x="402076" y="38911"/>
                  <a:pt x="402076" y="38911"/>
                </a:cubicBezTo>
                <a:cubicBezTo>
                  <a:pt x="406399" y="34587"/>
                  <a:pt x="408947" y="26376"/>
                  <a:pt x="415046" y="25940"/>
                </a:cubicBezTo>
                <a:cubicBezTo>
                  <a:pt x="486841" y="20811"/>
                  <a:pt x="477309" y="16865"/>
                  <a:pt x="505838" y="45396"/>
                </a:cubicBezTo>
                <a:cubicBezTo>
                  <a:pt x="520742" y="90107"/>
                  <a:pt x="509141" y="74638"/>
                  <a:pt x="531778" y="97277"/>
                </a:cubicBezTo>
                <a:cubicBezTo>
                  <a:pt x="533940" y="103762"/>
                  <a:pt x="535206" y="110618"/>
                  <a:pt x="538263" y="116732"/>
                </a:cubicBezTo>
                <a:cubicBezTo>
                  <a:pt x="541749" y="123703"/>
                  <a:pt x="548497" y="128889"/>
                  <a:pt x="551234" y="136187"/>
                </a:cubicBezTo>
                <a:cubicBezTo>
                  <a:pt x="555104" y="146508"/>
                  <a:pt x="555328" y="157853"/>
                  <a:pt x="557719" y="168613"/>
                </a:cubicBezTo>
                <a:cubicBezTo>
                  <a:pt x="559652" y="177314"/>
                  <a:pt x="561755" y="185983"/>
                  <a:pt x="564204" y="194553"/>
                </a:cubicBezTo>
                <a:cubicBezTo>
                  <a:pt x="566082" y="201126"/>
                  <a:pt x="565127" y="210035"/>
                  <a:pt x="570689" y="214008"/>
                </a:cubicBezTo>
                <a:cubicBezTo>
                  <a:pt x="581814" y="221955"/>
                  <a:pt x="609600" y="226979"/>
                  <a:pt x="609600" y="226979"/>
                </a:cubicBezTo>
                <a:cubicBezTo>
                  <a:pt x="624732" y="224817"/>
                  <a:pt x="641324" y="227330"/>
                  <a:pt x="654995" y="220494"/>
                </a:cubicBezTo>
                <a:cubicBezTo>
                  <a:pt x="661109" y="217437"/>
                  <a:pt x="657963" y="206900"/>
                  <a:pt x="661480" y="201038"/>
                </a:cubicBezTo>
                <a:cubicBezTo>
                  <a:pt x="664626" y="195795"/>
                  <a:pt x="670127" y="192391"/>
                  <a:pt x="674451" y="188068"/>
                </a:cubicBezTo>
                <a:cubicBezTo>
                  <a:pt x="678774" y="166451"/>
                  <a:pt x="683797" y="144962"/>
                  <a:pt x="687421" y="123217"/>
                </a:cubicBezTo>
                <a:cubicBezTo>
                  <a:pt x="689912" y="108272"/>
                  <a:pt x="692409" y="80816"/>
                  <a:pt x="700391" y="64851"/>
                </a:cubicBezTo>
                <a:cubicBezTo>
                  <a:pt x="703446" y="58741"/>
                  <a:pt x="718289" y="36446"/>
                  <a:pt x="726332" y="32425"/>
                </a:cubicBezTo>
                <a:cubicBezTo>
                  <a:pt x="734304" y="28439"/>
                  <a:pt x="743702" y="28389"/>
                  <a:pt x="752272" y="25940"/>
                </a:cubicBezTo>
                <a:cubicBezTo>
                  <a:pt x="758845" y="24062"/>
                  <a:pt x="765242" y="21617"/>
                  <a:pt x="771727" y="19455"/>
                </a:cubicBezTo>
                <a:cubicBezTo>
                  <a:pt x="778878" y="20349"/>
                  <a:pt x="827279" y="22954"/>
                  <a:pt x="843063" y="32425"/>
                </a:cubicBezTo>
                <a:cubicBezTo>
                  <a:pt x="857445" y="41055"/>
                  <a:pt x="877144" y="79476"/>
                  <a:pt x="881974" y="84306"/>
                </a:cubicBezTo>
                <a:cubicBezTo>
                  <a:pt x="900455" y="102789"/>
                  <a:pt x="891552" y="92190"/>
                  <a:pt x="907915" y="116732"/>
                </a:cubicBezTo>
                <a:cubicBezTo>
                  <a:pt x="924215" y="165632"/>
                  <a:pt x="902227" y="105357"/>
                  <a:pt x="927370" y="155643"/>
                </a:cubicBezTo>
                <a:cubicBezTo>
                  <a:pt x="930427" y="161757"/>
                  <a:pt x="929658" y="169702"/>
                  <a:pt x="933855" y="175098"/>
                </a:cubicBezTo>
                <a:cubicBezTo>
                  <a:pt x="964475" y="214466"/>
                  <a:pt x="960256" y="209837"/>
                  <a:pt x="992221" y="220494"/>
                </a:cubicBezTo>
                <a:cubicBezTo>
                  <a:pt x="1009515" y="218332"/>
                  <a:pt x="1027061" y="217660"/>
                  <a:pt x="1044102" y="214008"/>
                </a:cubicBezTo>
                <a:cubicBezTo>
                  <a:pt x="1057470" y="211143"/>
                  <a:pt x="1083012" y="201038"/>
                  <a:pt x="1083012" y="201038"/>
                </a:cubicBezTo>
                <a:cubicBezTo>
                  <a:pt x="1087336" y="196715"/>
                  <a:pt x="1093248" y="193537"/>
                  <a:pt x="1095983" y="188068"/>
                </a:cubicBezTo>
                <a:cubicBezTo>
                  <a:pt x="1099969" y="180096"/>
                  <a:pt x="1100020" y="170698"/>
                  <a:pt x="1102468" y="162128"/>
                </a:cubicBezTo>
                <a:cubicBezTo>
                  <a:pt x="1104346" y="155555"/>
                  <a:pt x="1105896" y="148786"/>
                  <a:pt x="1108953" y="142672"/>
                </a:cubicBezTo>
                <a:cubicBezTo>
                  <a:pt x="1112439" y="135701"/>
                  <a:pt x="1118056" y="129984"/>
                  <a:pt x="1121923" y="123217"/>
                </a:cubicBezTo>
                <a:cubicBezTo>
                  <a:pt x="1126719" y="114823"/>
                  <a:pt x="1131085" y="106163"/>
                  <a:pt x="1134893" y="97277"/>
                </a:cubicBezTo>
                <a:cubicBezTo>
                  <a:pt x="1137586" y="90994"/>
                  <a:pt x="1137276" y="83290"/>
                  <a:pt x="1141378" y="77821"/>
                </a:cubicBezTo>
                <a:cubicBezTo>
                  <a:pt x="1166217" y="44703"/>
                  <a:pt x="1164858" y="48378"/>
                  <a:pt x="1193259" y="38911"/>
                </a:cubicBezTo>
                <a:cubicBezTo>
                  <a:pt x="1223523" y="41073"/>
                  <a:pt x="1254616" y="38037"/>
                  <a:pt x="1284051" y="45396"/>
                </a:cubicBezTo>
                <a:cubicBezTo>
                  <a:pt x="1291612" y="47286"/>
                  <a:pt x="1292031" y="58863"/>
                  <a:pt x="1297021" y="64851"/>
                </a:cubicBezTo>
                <a:cubicBezTo>
                  <a:pt x="1302892" y="71896"/>
                  <a:pt x="1309991" y="77821"/>
                  <a:pt x="1316476" y="84306"/>
                </a:cubicBezTo>
                <a:cubicBezTo>
                  <a:pt x="1330063" y="138655"/>
                  <a:pt x="1312804" y="88526"/>
                  <a:pt x="1335932" y="123217"/>
                </a:cubicBezTo>
                <a:cubicBezTo>
                  <a:pt x="1362918" y="163694"/>
                  <a:pt x="1338096" y="134030"/>
                  <a:pt x="1355387" y="168613"/>
                </a:cubicBezTo>
                <a:cubicBezTo>
                  <a:pt x="1358873" y="175584"/>
                  <a:pt x="1364034" y="181583"/>
                  <a:pt x="1368357" y="188068"/>
                </a:cubicBezTo>
                <a:cubicBezTo>
                  <a:pt x="1370519" y="196715"/>
                  <a:pt x="1370856" y="206036"/>
                  <a:pt x="1374842" y="214008"/>
                </a:cubicBezTo>
                <a:cubicBezTo>
                  <a:pt x="1386346" y="237016"/>
                  <a:pt x="1389055" y="223096"/>
                  <a:pt x="1407268" y="220494"/>
                </a:cubicBezTo>
                <a:cubicBezTo>
                  <a:pt x="1415828" y="219271"/>
                  <a:pt x="1424561" y="220494"/>
                  <a:pt x="1433208" y="220494"/>
                </a:cubicBezTo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reeform: Shape 91">
            <a:extLst>
              <a:ext uri="{FF2B5EF4-FFF2-40B4-BE49-F238E27FC236}">
                <a16:creationId xmlns:a16="http://schemas.microsoft.com/office/drawing/2014/main" id="{72CD8243-0B0C-4092-904B-E6604BDD9CE8}"/>
              </a:ext>
            </a:extLst>
          </p:cNvPr>
          <p:cNvSpPr/>
          <p:nvPr/>
        </p:nvSpPr>
        <p:spPr>
          <a:xfrm>
            <a:off x="5015514" y="4111862"/>
            <a:ext cx="460182" cy="150726"/>
          </a:xfrm>
          <a:custGeom>
            <a:avLst/>
            <a:gdLst>
              <a:gd name="connsiteX0" fmla="*/ 0 w 1549941"/>
              <a:gd name="connsiteY0" fmla="*/ 259404 h 343710"/>
              <a:gd name="connsiteX1" fmla="*/ 58366 w 1549941"/>
              <a:gd name="connsiteY1" fmla="*/ 136187 h 343710"/>
              <a:gd name="connsiteX2" fmla="*/ 77821 w 1549941"/>
              <a:gd name="connsiteY2" fmla="*/ 123217 h 343710"/>
              <a:gd name="connsiteX3" fmla="*/ 110247 w 1549941"/>
              <a:gd name="connsiteY3" fmla="*/ 103761 h 343710"/>
              <a:gd name="connsiteX4" fmla="*/ 188068 w 1549941"/>
              <a:gd name="connsiteY4" fmla="*/ 71336 h 343710"/>
              <a:gd name="connsiteX5" fmla="*/ 272375 w 1549941"/>
              <a:gd name="connsiteY5" fmla="*/ 77821 h 343710"/>
              <a:gd name="connsiteX6" fmla="*/ 291830 w 1549941"/>
              <a:gd name="connsiteY6" fmla="*/ 97276 h 343710"/>
              <a:gd name="connsiteX7" fmla="*/ 317770 w 1549941"/>
              <a:gd name="connsiteY7" fmla="*/ 110246 h 343710"/>
              <a:gd name="connsiteX8" fmla="*/ 356681 w 1549941"/>
              <a:gd name="connsiteY8" fmla="*/ 142672 h 343710"/>
              <a:gd name="connsiteX9" fmla="*/ 382621 w 1549941"/>
              <a:gd name="connsiteY9" fmla="*/ 201038 h 343710"/>
              <a:gd name="connsiteX10" fmla="*/ 395592 w 1549941"/>
              <a:gd name="connsiteY10" fmla="*/ 226978 h 343710"/>
              <a:gd name="connsiteX11" fmla="*/ 408562 w 1549941"/>
              <a:gd name="connsiteY11" fmla="*/ 239949 h 343710"/>
              <a:gd name="connsiteX12" fmla="*/ 453958 w 1549941"/>
              <a:gd name="connsiteY12" fmla="*/ 291829 h 343710"/>
              <a:gd name="connsiteX13" fmla="*/ 466928 w 1549941"/>
              <a:gd name="connsiteY13" fmla="*/ 304800 h 343710"/>
              <a:gd name="connsiteX14" fmla="*/ 525294 w 1549941"/>
              <a:gd name="connsiteY14" fmla="*/ 330740 h 343710"/>
              <a:gd name="connsiteX15" fmla="*/ 544749 w 1549941"/>
              <a:gd name="connsiteY15" fmla="*/ 337225 h 343710"/>
              <a:gd name="connsiteX16" fmla="*/ 713362 w 1549941"/>
              <a:gd name="connsiteY16" fmla="*/ 330740 h 343710"/>
              <a:gd name="connsiteX17" fmla="*/ 758758 w 1549941"/>
              <a:gd name="connsiteY17" fmla="*/ 304800 h 343710"/>
              <a:gd name="connsiteX18" fmla="*/ 778213 w 1549941"/>
              <a:gd name="connsiteY18" fmla="*/ 298314 h 343710"/>
              <a:gd name="connsiteX19" fmla="*/ 817124 w 1549941"/>
              <a:gd name="connsiteY19" fmla="*/ 265889 h 343710"/>
              <a:gd name="connsiteX20" fmla="*/ 836579 w 1549941"/>
              <a:gd name="connsiteY20" fmla="*/ 259404 h 343710"/>
              <a:gd name="connsiteX21" fmla="*/ 869004 w 1549941"/>
              <a:gd name="connsiteY21" fmla="*/ 226978 h 343710"/>
              <a:gd name="connsiteX22" fmla="*/ 881975 w 1549941"/>
              <a:gd name="connsiteY22" fmla="*/ 194553 h 343710"/>
              <a:gd name="connsiteX23" fmla="*/ 894945 w 1549941"/>
              <a:gd name="connsiteY23" fmla="*/ 168612 h 343710"/>
              <a:gd name="connsiteX24" fmla="*/ 901430 w 1549941"/>
              <a:gd name="connsiteY24" fmla="*/ 149157 h 343710"/>
              <a:gd name="connsiteX25" fmla="*/ 920885 w 1549941"/>
              <a:gd name="connsiteY25" fmla="*/ 129702 h 343710"/>
              <a:gd name="connsiteX26" fmla="*/ 946826 w 1549941"/>
              <a:gd name="connsiteY26" fmla="*/ 84306 h 343710"/>
              <a:gd name="connsiteX27" fmla="*/ 966281 w 1549941"/>
              <a:gd name="connsiteY27" fmla="*/ 64851 h 343710"/>
              <a:gd name="connsiteX28" fmla="*/ 985736 w 1549941"/>
              <a:gd name="connsiteY28" fmla="*/ 32425 h 343710"/>
              <a:gd name="connsiteX29" fmla="*/ 998707 w 1549941"/>
              <a:gd name="connsiteY29" fmla="*/ 12970 h 343710"/>
              <a:gd name="connsiteX30" fmla="*/ 1018162 w 1549941"/>
              <a:gd name="connsiteY30" fmla="*/ 0 h 343710"/>
              <a:gd name="connsiteX31" fmla="*/ 1095983 w 1549941"/>
              <a:gd name="connsiteY31" fmla="*/ 19455 h 343710"/>
              <a:gd name="connsiteX32" fmla="*/ 1108953 w 1549941"/>
              <a:gd name="connsiteY32" fmla="*/ 38910 h 343710"/>
              <a:gd name="connsiteX33" fmla="*/ 1128409 w 1549941"/>
              <a:gd name="connsiteY33" fmla="*/ 84306 h 343710"/>
              <a:gd name="connsiteX34" fmla="*/ 1147864 w 1549941"/>
              <a:gd name="connsiteY34" fmla="*/ 129702 h 343710"/>
              <a:gd name="connsiteX35" fmla="*/ 1167319 w 1549941"/>
              <a:gd name="connsiteY35" fmla="*/ 155642 h 343710"/>
              <a:gd name="connsiteX36" fmla="*/ 1180289 w 1549941"/>
              <a:gd name="connsiteY36" fmla="*/ 175097 h 343710"/>
              <a:gd name="connsiteX37" fmla="*/ 1193260 w 1549941"/>
              <a:gd name="connsiteY37" fmla="*/ 188068 h 343710"/>
              <a:gd name="connsiteX38" fmla="*/ 1206230 w 1549941"/>
              <a:gd name="connsiteY38" fmla="*/ 214008 h 343710"/>
              <a:gd name="connsiteX39" fmla="*/ 1219200 w 1549941"/>
              <a:gd name="connsiteY39" fmla="*/ 233463 h 343710"/>
              <a:gd name="connsiteX40" fmla="*/ 1225685 w 1549941"/>
              <a:gd name="connsiteY40" fmla="*/ 252919 h 343710"/>
              <a:gd name="connsiteX41" fmla="*/ 1284051 w 1549941"/>
              <a:gd name="connsiteY41" fmla="*/ 298314 h 343710"/>
              <a:gd name="connsiteX42" fmla="*/ 1322962 w 1549941"/>
              <a:gd name="connsiteY42" fmla="*/ 330740 h 343710"/>
              <a:gd name="connsiteX43" fmla="*/ 1374843 w 1549941"/>
              <a:gd name="connsiteY43" fmla="*/ 343710 h 343710"/>
              <a:gd name="connsiteX44" fmla="*/ 1433209 w 1549941"/>
              <a:gd name="connsiteY44" fmla="*/ 337225 h 343710"/>
              <a:gd name="connsiteX45" fmla="*/ 1446179 w 1549941"/>
              <a:gd name="connsiteY45" fmla="*/ 317770 h 343710"/>
              <a:gd name="connsiteX46" fmla="*/ 1465634 w 1549941"/>
              <a:gd name="connsiteY46" fmla="*/ 285344 h 343710"/>
              <a:gd name="connsiteX47" fmla="*/ 1504545 w 1549941"/>
              <a:gd name="connsiteY47" fmla="*/ 233463 h 343710"/>
              <a:gd name="connsiteX48" fmla="*/ 1524000 w 1549941"/>
              <a:gd name="connsiteY48" fmla="*/ 220493 h 343710"/>
              <a:gd name="connsiteX49" fmla="*/ 1549941 w 1549941"/>
              <a:gd name="connsiteY49" fmla="*/ 181583 h 343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549941" h="343710">
                <a:moveTo>
                  <a:pt x="0" y="259404"/>
                </a:moveTo>
                <a:cubicBezTo>
                  <a:pt x="19455" y="218332"/>
                  <a:pt x="35818" y="175646"/>
                  <a:pt x="58366" y="136187"/>
                </a:cubicBezTo>
                <a:cubicBezTo>
                  <a:pt x="62233" y="129420"/>
                  <a:pt x="71735" y="128086"/>
                  <a:pt x="77821" y="123217"/>
                </a:cubicBezTo>
                <a:cubicBezTo>
                  <a:pt x="130727" y="80892"/>
                  <a:pt x="45750" y="139592"/>
                  <a:pt x="110247" y="103761"/>
                </a:cubicBezTo>
                <a:cubicBezTo>
                  <a:pt x="174341" y="68154"/>
                  <a:pt x="121768" y="82386"/>
                  <a:pt x="188068" y="71336"/>
                </a:cubicBezTo>
                <a:cubicBezTo>
                  <a:pt x="216170" y="73498"/>
                  <a:pt x="245031" y="70985"/>
                  <a:pt x="272375" y="77821"/>
                </a:cubicBezTo>
                <a:cubicBezTo>
                  <a:pt x="281272" y="80045"/>
                  <a:pt x="284367" y="91945"/>
                  <a:pt x="291830" y="97276"/>
                </a:cubicBezTo>
                <a:cubicBezTo>
                  <a:pt x="299697" y="102895"/>
                  <a:pt x="309376" y="105450"/>
                  <a:pt x="317770" y="110246"/>
                </a:cubicBezTo>
                <a:cubicBezTo>
                  <a:pt x="338837" y="122284"/>
                  <a:pt x="338798" y="124789"/>
                  <a:pt x="356681" y="142672"/>
                </a:cubicBezTo>
                <a:cubicBezTo>
                  <a:pt x="379324" y="210602"/>
                  <a:pt x="357958" y="157879"/>
                  <a:pt x="382621" y="201038"/>
                </a:cubicBezTo>
                <a:cubicBezTo>
                  <a:pt x="387418" y="209432"/>
                  <a:pt x="390229" y="218934"/>
                  <a:pt x="395592" y="226978"/>
                </a:cubicBezTo>
                <a:cubicBezTo>
                  <a:pt x="398984" y="232065"/>
                  <a:pt x="404742" y="235174"/>
                  <a:pt x="408562" y="239949"/>
                </a:cubicBezTo>
                <a:cubicBezTo>
                  <a:pt x="451456" y="293568"/>
                  <a:pt x="373964" y="211835"/>
                  <a:pt x="453958" y="291829"/>
                </a:cubicBezTo>
                <a:cubicBezTo>
                  <a:pt x="458282" y="296153"/>
                  <a:pt x="461841" y="301408"/>
                  <a:pt x="466928" y="304800"/>
                </a:cubicBezTo>
                <a:cubicBezTo>
                  <a:pt x="497759" y="325354"/>
                  <a:pt x="478989" y="315305"/>
                  <a:pt x="525294" y="330740"/>
                </a:cubicBezTo>
                <a:lnTo>
                  <a:pt x="544749" y="337225"/>
                </a:lnTo>
                <a:cubicBezTo>
                  <a:pt x="600953" y="335063"/>
                  <a:pt x="657395" y="336337"/>
                  <a:pt x="713362" y="330740"/>
                </a:cubicBezTo>
                <a:cubicBezTo>
                  <a:pt x="727570" y="329319"/>
                  <a:pt x="746338" y="311010"/>
                  <a:pt x="758758" y="304800"/>
                </a:cubicBezTo>
                <a:cubicBezTo>
                  <a:pt x="764872" y="301743"/>
                  <a:pt x="771728" y="300476"/>
                  <a:pt x="778213" y="298314"/>
                </a:cubicBezTo>
                <a:cubicBezTo>
                  <a:pt x="792557" y="283970"/>
                  <a:pt x="799065" y="274918"/>
                  <a:pt x="817124" y="265889"/>
                </a:cubicBezTo>
                <a:cubicBezTo>
                  <a:pt x="823238" y="262832"/>
                  <a:pt x="830094" y="261566"/>
                  <a:pt x="836579" y="259404"/>
                </a:cubicBezTo>
                <a:cubicBezTo>
                  <a:pt x="847387" y="248595"/>
                  <a:pt x="863327" y="241170"/>
                  <a:pt x="869004" y="226978"/>
                </a:cubicBezTo>
                <a:cubicBezTo>
                  <a:pt x="873328" y="216170"/>
                  <a:pt x="877247" y="205191"/>
                  <a:pt x="881975" y="194553"/>
                </a:cubicBezTo>
                <a:cubicBezTo>
                  <a:pt x="885901" y="185719"/>
                  <a:pt x="891137" y="177498"/>
                  <a:pt x="894945" y="168612"/>
                </a:cubicBezTo>
                <a:cubicBezTo>
                  <a:pt x="897638" y="162329"/>
                  <a:pt x="897638" y="154845"/>
                  <a:pt x="901430" y="149157"/>
                </a:cubicBezTo>
                <a:cubicBezTo>
                  <a:pt x="906517" y="141526"/>
                  <a:pt x="914400" y="136187"/>
                  <a:pt x="920885" y="129702"/>
                </a:cubicBezTo>
                <a:cubicBezTo>
                  <a:pt x="928816" y="113839"/>
                  <a:pt x="935365" y="98059"/>
                  <a:pt x="946826" y="84306"/>
                </a:cubicBezTo>
                <a:cubicBezTo>
                  <a:pt x="952697" y="77261"/>
                  <a:pt x="960778" y="72188"/>
                  <a:pt x="966281" y="64851"/>
                </a:cubicBezTo>
                <a:cubicBezTo>
                  <a:pt x="973844" y="54767"/>
                  <a:pt x="979055" y="43114"/>
                  <a:pt x="985736" y="32425"/>
                </a:cubicBezTo>
                <a:cubicBezTo>
                  <a:pt x="989867" y="25816"/>
                  <a:pt x="993196" y="18481"/>
                  <a:pt x="998707" y="12970"/>
                </a:cubicBezTo>
                <a:cubicBezTo>
                  <a:pt x="1004218" y="7459"/>
                  <a:pt x="1011677" y="4323"/>
                  <a:pt x="1018162" y="0"/>
                </a:cubicBezTo>
                <a:cubicBezTo>
                  <a:pt x="1050611" y="3605"/>
                  <a:pt x="1073644" y="-2884"/>
                  <a:pt x="1095983" y="19455"/>
                </a:cubicBezTo>
                <a:cubicBezTo>
                  <a:pt x="1101494" y="24966"/>
                  <a:pt x="1104630" y="32425"/>
                  <a:pt x="1108953" y="38910"/>
                </a:cubicBezTo>
                <a:cubicBezTo>
                  <a:pt x="1122450" y="92898"/>
                  <a:pt x="1106015" y="39521"/>
                  <a:pt x="1128409" y="84306"/>
                </a:cubicBezTo>
                <a:cubicBezTo>
                  <a:pt x="1150479" y="128445"/>
                  <a:pt x="1114119" y="75709"/>
                  <a:pt x="1147864" y="129702"/>
                </a:cubicBezTo>
                <a:cubicBezTo>
                  <a:pt x="1153592" y="138867"/>
                  <a:pt x="1161037" y="146847"/>
                  <a:pt x="1167319" y="155642"/>
                </a:cubicBezTo>
                <a:cubicBezTo>
                  <a:pt x="1171849" y="161984"/>
                  <a:pt x="1175420" y="169011"/>
                  <a:pt x="1180289" y="175097"/>
                </a:cubicBezTo>
                <a:cubicBezTo>
                  <a:pt x="1184109" y="179872"/>
                  <a:pt x="1189868" y="182980"/>
                  <a:pt x="1193260" y="188068"/>
                </a:cubicBezTo>
                <a:cubicBezTo>
                  <a:pt x="1198622" y="196112"/>
                  <a:pt x="1201434" y="205614"/>
                  <a:pt x="1206230" y="214008"/>
                </a:cubicBezTo>
                <a:cubicBezTo>
                  <a:pt x="1210097" y="220775"/>
                  <a:pt x="1214877" y="226978"/>
                  <a:pt x="1219200" y="233463"/>
                </a:cubicBezTo>
                <a:cubicBezTo>
                  <a:pt x="1221362" y="239948"/>
                  <a:pt x="1221893" y="247231"/>
                  <a:pt x="1225685" y="252919"/>
                </a:cubicBezTo>
                <a:cubicBezTo>
                  <a:pt x="1243940" y="280302"/>
                  <a:pt x="1258285" y="272546"/>
                  <a:pt x="1284051" y="298314"/>
                </a:cubicBezTo>
                <a:cubicBezTo>
                  <a:pt x="1297398" y="311662"/>
                  <a:pt x="1304972" y="320461"/>
                  <a:pt x="1322962" y="330740"/>
                </a:cubicBezTo>
                <a:cubicBezTo>
                  <a:pt x="1333700" y="336876"/>
                  <a:pt x="1366632" y="342068"/>
                  <a:pt x="1374843" y="343710"/>
                </a:cubicBezTo>
                <a:cubicBezTo>
                  <a:pt x="1394298" y="341548"/>
                  <a:pt x="1414812" y="343915"/>
                  <a:pt x="1433209" y="337225"/>
                </a:cubicBezTo>
                <a:cubicBezTo>
                  <a:pt x="1440534" y="334561"/>
                  <a:pt x="1442048" y="324379"/>
                  <a:pt x="1446179" y="317770"/>
                </a:cubicBezTo>
                <a:cubicBezTo>
                  <a:pt x="1452859" y="307081"/>
                  <a:pt x="1458867" y="295978"/>
                  <a:pt x="1465634" y="285344"/>
                </a:cubicBezTo>
                <a:cubicBezTo>
                  <a:pt x="1476386" y="268448"/>
                  <a:pt x="1487841" y="246827"/>
                  <a:pt x="1504545" y="233463"/>
                </a:cubicBezTo>
                <a:cubicBezTo>
                  <a:pt x="1510631" y="228594"/>
                  <a:pt x="1517515" y="224816"/>
                  <a:pt x="1524000" y="220493"/>
                </a:cubicBezTo>
                <a:lnTo>
                  <a:pt x="1549941" y="181583"/>
                </a:lnTo>
              </a:path>
            </a:pathLst>
          </a:cu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reeform: Shape 92">
            <a:extLst>
              <a:ext uri="{FF2B5EF4-FFF2-40B4-BE49-F238E27FC236}">
                <a16:creationId xmlns:a16="http://schemas.microsoft.com/office/drawing/2014/main" id="{22ACF01B-67D8-41A3-BCD5-9C04156DA44E}"/>
              </a:ext>
            </a:extLst>
          </p:cNvPr>
          <p:cNvSpPr/>
          <p:nvPr/>
        </p:nvSpPr>
        <p:spPr>
          <a:xfrm>
            <a:off x="5778230" y="3927552"/>
            <a:ext cx="658372" cy="396822"/>
          </a:xfrm>
          <a:custGeom>
            <a:avLst/>
            <a:gdLst>
              <a:gd name="connsiteX0" fmla="*/ 0 w 1549941"/>
              <a:gd name="connsiteY0" fmla="*/ 259404 h 343710"/>
              <a:gd name="connsiteX1" fmla="*/ 58366 w 1549941"/>
              <a:gd name="connsiteY1" fmla="*/ 136187 h 343710"/>
              <a:gd name="connsiteX2" fmla="*/ 77821 w 1549941"/>
              <a:gd name="connsiteY2" fmla="*/ 123217 h 343710"/>
              <a:gd name="connsiteX3" fmla="*/ 110247 w 1549941"/>
              <a:gd name="connsiteY3" fmla="*/ 103761 h 343710"/>
              <a:gd name="connsiteX4" fmla="*/ 188068 w 1549941"/>
              <a:gd name="connsiteY4" fmla="*/ 71336 h 343710"/>
              <a:gd name="connsiteX5" fmla="*/ 272375 w 1549941"/>
              <a:gd name="connsiteY5" fmla="*/ 77821 h 343710"/>
              <a:gd name="connsiteX6" fmla="*/ 291830 w 1549941"/>
              <a:gd name="connsiteY6" fmla="*/ 97276 h 343710"/>
              <a:gd name="connsiteX7" fmla="*/ 317770 w 1549941"/>
              <a:gd name="connsiteY7" fmla="*/ 110246 h 343710"/>
              <a:gd name="connsiteX8" fmla="*/ 356681 w 1549941"/>
              <a:gd name="connsiteY8" fmla="*/ 142672 h 343710"/>
              <a:gd name="connsiteX9" fmla="*/ 382621 w 1549941"/>
              <a:gd name="connsiteY9" fmla="*/ 201038 h 343710"/>
              <a:gd name="connsiteX10" fmla="*/ 395592 w 1549941"/>
              <a:gd name="connsiteY10" fmla="*/ 226978 h 343710"/>
              <a:gd name="connsiteX11" fmla="*/ 408562 w 1549941"/>
              <a:gd name="connsiteY11" fmla="*/ 239949 h 343710"/>
              <a:gd name="connsiteX12" fmla="*/ 453958 w 1549941"/>
              <a:gd name="connsiteY12" fmla="*/ 291829 h 343710"/>
              <a:gd name="connsiteX13" fmla="*/ 466928 w 1549941"/>
              <a:gd name="connsiteY13" fmla="*/ 304800 h 343710"/>
              <a:gd name="connsiteX14" fmla="*/ 525294 w 1549941"/>
              <a:gd name="connsiteY14" fmla="*/ 330740 h 343710"/>
              <a:gd name="connsiteX15" fmla="*/ 544749 w 1549941"/>
              <a:gd name="connsiteY15" fmla="*/ 337225 h 343710"/>
              <a:gd name="connsiteX16" fmla="*/ 713362 w 1549941"/>
              <a:gd name="connsiteY16" fmla="*/ 330740 h 343710"/>
              <a:gd name="connsiteX17" fmla="*/ 758758 w 1549941"/>
              <a:gd name="connsiteY17" fmla="*/ 304800 h 343710"/>
              <a:gd name="connsiteX18" fmla="*/ 778213 w 1549941"/>
              <a:gd name="connsiteY18" fmla="*/ 298314 h 343710"/>
              <a:gd name="connsiteX19" fmla="*/ 817124 w 1549941"/>
              <a:gd name="connsiteY19" fmla="*/ 265889 h 343710"/>
              <a:gd name="connsiteX20" fmla="*/ 836579 w 1549941"/>
              <a:gd name="connsiteY20" fmla="*/ 259404 h 343710"/>
              <a:gd name="connsiteX21" fmla="*/ 869004 w 1549941"/>
              <a:gd name="connsiteY21" fmla="*/ 226978 h 343710"/>
              <a:gd name="connsiteX22" fmla="*/ 881975 w 1549941"/>
              <a:gd name="connsiteY22" fmla="*/ 194553 h 343710"/>
              <a:gd name="connsiteX23" fmla="*/ 894945 w 1549941"/>
              <a:gd name="connsiteY23" fmla="*/ 168612 h 343710"/>
              <a:gd name="connsiteX24" fmla="*/ 901430 w 1549941"/>
              <a:gd name="connsiteY24" fmla="*/ 149157 h 343710"/>
              <a:gd name="connsiteX25" fmla="*/ 920885 w 1549941"/>
              <a:gd name="connsiteY25" fmla="*/ 129702 h 343710"/>
              <a:gd name="connsiteX26" fmla="*/ 946826 w 1549941"/>
              <a:gd name="connsiteY26" fmla="*/ 84306 h 343710"/>
              <a:gd name="connsiteX27" fmla="*/ 966281 w 1549941"/>
              <a:gd name="connsiteY27" fmla="*/ 64851 h 343710"/>
              <a:gd name="connsiteX28" fmla="*/ 985736 w 1549941"/>
              <a:gd name="connsiteY28" fmla="*/ 32425 h 343710"/>
              <a:gd name="connsiteX29" fmla="*/ 998707 w 1549941"/>
              <a:gd name="connsiteY29" fmla="*/ 12970 h 343710"/>
              <a:gd name="connsiteX30" fmla="*/ 1018162 w 1549941"/>
              <a:gd name="connsiteY30" fmla="*/ 0 h 343710"/>
              <a:gd name="connsiteX31" fmla="*/ 1095983 w 1549941"/>
              <a:gd name="connsiteY31" fmla="*/ 19455 h 343710"/>
              <a:gd name="connsiteX32" fmla="*/ 1108953 w 1549941"/>
              <a:gd name="connsiteY32" fmla="*/ 38910 h 343710"/>
              <a:gd name="connsiteX33" fmla="*/ 1128409 w 1549941"/>
              <a:gd name="connsiteY33" fmla="*/ 84306 h 343710"/>
              <a:gd name="connsiteX34" fmla="*/ 1147864 w 1549941"/>
              <a:gd name="connsiteY34" fmla="*/ 129702 h 343710"/>
              <a:gd name="connsiteX35" fmla="*/ 1167319 w 1549941"/>
              <a:gd name="connsiteY35" fmla="*/ 155642 h 343710"/>
              <a:gd name="connsiteX36" fmla="*/ 1180289 w 1549941"/>
              <a:gd name="connsiteY36" fmla="*/ 175097 h 343710"/>
              <a:gd name="connsiteX37" fmla="*/ 1193260 w 1549941"/>
              <a:gd name="connsiteY37" fmla="*/ 188068 h 343710"/>
              <a:gd name="connsiteX38" fmla="*/ 1206230 w 1549941"/>
              <a:gd name="connsiteY38" fmla="*/ 214008 h 343710"/>
              <a:gd name="connsiteX39" fmla="*/ 1219200 w 1549941"/>
              <a:gd name="connsiteY39" fmla="*/ 233463 h 343710"/>
              <a:gd name="connsiteX40" fmla="*/ 1225685 w 1549941"/>
              <a:gd name="connsiteY40" fmla="*/ 252919 h 343710"/>
              <a:gd name="connsiteX41" fmla="*/ 1284051 w 1549941"/>
              <a:gd name="connsiteY41" fmla="*/ 298314 h 343710"/>
              <a:gd name="connsiteX42" fmla="*/ 1322962 w 1549941"/>
              <a:gd name="connsiteY42" fmla="*/ 330740 h 343710"/>
              <a:gd name="connsiteX43" fmla="*/ 1374843 w 1549941"/>
              <a:gd name="connsiteY43" fmla="*/ 343710 h 343710"/>
              <a:gd name="connsiteX44" fmla="*/ 1433209 w 1549941"/>
              <a:gd name="connsiteY44" fmla="*/ 337225 h 343710"/>
              <a:gd name="connsiteX45" fmla="*/ 1446179 w 1549941"/>
              <a:gd name="connsiteY45" fmla="*/ 317770 h 343710"/>
              <a:gd name="connsiteX46" fmla="*/ 1465634 w 1549941"/>
              <a:gd name="connsiteY46" fmla="*/ 285344 h 343710"/>
              <a:gd name="connsiteX47" fmla="*/ 1504545 w 1549941"/>
              <a:gd name="connsiteY47" fmla="*/ 233463 h 343710"/>
              <a:gd name="connsiteX48" fmla="*/ 1524000 w 1549941"/>
              <a:gd name="connsiteY48" fmla="*/ 220493 h 343710"/>
              <a:gd name="connsiteX49" fmla="*/ 1549941 w 1549941"/>
              <a:gd name="connsiteY49" fmla="*/ 181583 h 343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549941" h="343710">
                <a:moveTo>
                  <a:pt x="0" y="259404"/>
                </a:moveTo>
                <a:cubicBezTo>
                  <a:pt x="19455" y="218332"/>
                  <a:pt x="35818" y="175646"/>
                  <a:pt x="58366" y="136187"/>
                </a:cubicBezTo>
                <a:cubicBezTo>
                  <a:pt x="62233" y="129420"/>
                  <a:pt x="71735" y="128086"/>
                  <a:pt x="77821" y="123217"/>
                </a:cubicBezTo>
                <a:cubicBezTo>
                  <a:pt x="130727" y="80892"/>
                  <a:pt x="45750" y="139592"/>
                  <a:pt x="110247" y="103761"/>
                </a:cubicBezTo>
                <a:cubicBezTo>
                  <a:pt x="174341" y="68154"/>
                  <a:pt x="121768" y="82386"/>
                  <a:pt x="188068" y="71336"/>
                </a:cubicBezTo>
                <a:cubicBezTo>
                  <a:pt x="216170" y="73498"/>
                  <a:pt x="245031" y="70985"/>
                  <a:pt x="272375" y="77821"/>
                </a:cubicBezTo>
                <a:cubicBezTo>
                  <a:pt x="281272" y="80045"/>
                  <a:pt x="284367" y="91945"/>
                  <a:pt x="291830" y="97276"/>
                </a:cubicBezTo>
                <a:cubicBezTo>
                  <a:pt x="299697" y="102895"/>
                  <a:pt x="309376" y="105450"/>
                  <a:pt x="317770" y="110246"/>
                </a:cubicBezTo>
                <a:cubicBezTo>
                  <a:pt x="338837" y="122284"/>
                  <a:pt x="338798" y="124789"/>
                  <a:pt x="356681" y="142672"/>
                </a:cubicBezTo>
                <a:cubicBezTo>
                  <a:pt x="379324" y="210602"/>
                  <a:pt x="357958" y="157879"/>
                  <a:pt x="382621" y="201038"/>
                </a:cubicBezTo>
                <a:cubicBezTo>
                  <a:pt x="387418" y="209432"/>
                  <a:pt x="390229" y="218934"/>
                  <a:pt x="395592" y="226978"/>
                </a:cubicBezTo>
                <a:cubicBezTo>
                  <a:pt x="398984" y="232065"/>
                  <a:pt x="404742" y="235174"/>
                  <a:pt x="408562" y="239949"/>
                </a:cubicBezTo>
                <a:cubicBezTo>
                  <a:pt x="451456" y="293568"/>
                  <a:pt x="373964" y="211835"/>
                  <a:pt x="453958" y="291829"/>
                </a:cubicBezTo>
                <a:cubicBezTo>
                  <a:pt x="458282" y="296153"/>
                  <a:pt x="461841" y="301408"/>
                  <a:pt x="466928" y="304800"/>
                </a:cubicBezTo>
                <a:cubicBezTo>
                  <a:pt x="497759" y="325354"/>
                  <a:pt x="478989" y="315305"/>
                  <a:pt x="525294" y="330740"/>
                </a:cubicBezTo>
                <a:lnTo>
                  <a:pt x="544749" y="337225"/>
                </a:lnTo>
                <a:cubicBezTo>
                  <a:pt x="600953" y="335063"/>
                  <a:pt x="657395" y="336337"/>
                  <a:pt x="713362" y="330740"/>
                </a:cubicBezTo>
                <a:cubicBezTo>
                  <a:pt x="727570" y="329319"/>
                  <a:pt x="746338" y="311010"/>
                  <a:pt x="758758" y="304800"/>
                </a:cubicBezTo>
                <a:cubicBezTo>
                  <a:pt x="764872" y="301743"/>
                  <a:pt x="771728" y="300476"/>
                  <a:pt x="778213" y="298314"/>
                </a:cubicBezTo>
                <a:cubicBezTo>
                  <a:pt x="792557" y="283970"/>
                  <a:pt x="799065" y="274918"/>
                  <a:pt x="817124" y="265889"/>
                </a:cubicBezTo>
                <a:cubicBezTo>
                  <a:pt x="823238" y="262832"/>
                  <a:pt x="830094" y="261566"/>
                  <a:pt x="836579" y="259404"/>
                </a:cubicBezTo>
                <a:cubicBezTo>
                  <a:pt x="847387" y="248595"/>
                  <a:pt x="863327" y="241170"/>
                  <a:pt x="869004" y="226978"/>
                </a:cubicBezTo>
                <a:cubicBezTo>
                  <a:pt x="873328" y="216170"/>
                  <a:pt x="877247" y="205191"/>
                  <a:pt x="881975" y="194553"/>
                </a:cubicBezTo>
                <a:cubicBezTo>
                  <a:pt x="885901" y="185719"/>
                  <a:pt x="891137" y="177498"/>
                  <a:pt x="894945" y="168612"/>
                </a:cubicBezTo>
                <a:cubicBezTo>
                  <a:pt x="897638" y="162329"/>
                  <a:pt x="897638" y="154845"/>
                  <a:pt x="901430" y="149157"/>
                </a:cubicBezTo>
                <a:cubicBezTo>
                  <a:pt x="906517" y="141526"/>
                  <a:pt x="914400" y="136187"/>
                  <a:pt x="920885" y="129702"/>
                </a:cubicBezTo>
                <a:cubicBezTo>
                  <a:pt x="928816" y="113839"/>
                  <a:pt x="935365" y="98059"/>
                  <a:pt x="946826" y="84306"/>
                </a:cubicBezTo>
                <a:cubicBezTo>
                  <a:pt x="952697" y="77261"/>
                  <a:pt x="960778" y="72188"/>
                  <a:pt x="966281" y="64851"/>
                </a:cubicBezTo>
                <a:cubicBezTo>
                  <a:pt x="973844" y="54767"/>
                  <a:pt x="979055" y="43114"/>
                  <a:pt x="985736" y="32425"/>
                </a:cubicBezTo>
                <a:cubicBezTo>
                  <a:pt x="989867" y="25816"/>
                  <a:pt x="993196" y="18481"/>
                  <a:pt x="998707" y="12970"/>
                </a:cubicBezTo>
                <a:cubicBezTo>
                  <a:pt x="1004218" y="7459"/>
                  <a:pt x="1011677" y="4323"/>
                  <a:pt x="1018162" y="0"/>
                </a:cubicBezTo>
                <a:cubicBezTo>
                  <a:pt x="1050611" y="3605"/>
                  <a:pt x="1073644" y="-2884"/>
                  <a:pt x="1095983" y="19455"/>
                </a:cubicBezTo>
                <a:cubicBezTo>
                  <a:pt x="1101494" y="24966"/>
                  <a:pt x="1104630" y="32425"/>
                  <a:pt x="1108953" y="38910"/>
                </a:cubicBezTo>
                <a:cubicBezTo>
                  <a:pt x="1122450" y="92898"/>
                  <a:pt x="1106015" y="39521"/>
                  <a:pt x="1128409" y="84306"/>
                </a:cubicBezTo>
                <a:cubicBezTo>
                  <a:pt x="1150479" y="128445"/>
                  <a:pt x="1114119" y="75709"/>
                  <a:pt x="1147864" y="129702"/>
                </a:cubicBezTo>
                <a:cubicBezTo>
                  <a:pt x="1153592" y="138867"/>
                  <a:pt x="1161037" y="146847"/>
                  <a:pt x="1167319" y="155642"/>
                </a:cubicBezTo>
                <a:cubicBezTo>
                  <a:pt x="1171849" y="161984"/>
                  <a:pt x="1175420" y="169011"/>
                  <a:pt x="1180289" y="175097"/>
                </a:cubicBezTo>
                <a:cubicBezTo>
                  <a:pt x="1184109" y="179872"/>
                  <a:pt x="1189868" y="182980"/>
                  <a:pt x="1193260" y="188068"/>
                </a:cubicBezTo>
                <a:cubicBezTo>
                  <a:pt x="1198622" y="196112"/>
                  <a:pt x="1201434" y="205614"/>
                  <a:pt x="1206230" y="214008"/>
                </a:cubicBezTo>
                <a:cubicBezTo>
                  <a:pt x="1210097" y="220775"/>
                  <a:pt x="1214877" y="226978"/>
                  <a:pt x="1219200" y="233463"/>
                </a:cubicBezTo>
                <a:cubicBezTo>
                  <a:pt x="1221362" y="239948"/>
                  <a:pt x="1221893" y="247231"/>
                  <a:pt x="1225685" y="252919"/>
                </a:cubicBezTo>
                <a:cubicBezTo>
                  <a:pt x="1243940" y="280302"/>
                  <a:pt x="1258285" y="272546"/>
                  <a:pt x="1284051" y="298314"/>
                </a:cubicBezTo>
                <a:cubicBezTo>
                  <a:pt x="1297398" y="311662"/>
                  <a:pt x="1304972" y="320461"/>
                  <a:pt x="1322962" y="330740"/>
                </a:cubicBezTo>
                <a:cubicBezTo>
                  <a:pt x="1333700" y="336876"/>
                  <a:pt x="1366632" y="342068"/>
                  <a:pt x="1374843" y="343710"/>
                </a:cubicBezTo>
                <a:cubicBezTo>
                  <a:pt x="1394298" y="341548"/>
                  <a:pt x="1414812" y="343915"/>
                  <a:pt x="1433209" y="337225"/>
                </a:cubicBezTo>
                <a:cubicBezTo>
                  <a:pt x="1440534" y="334561"/>
                  <a:pt x="1442048" y="324379"/>
                  <a:pt x="1446179" y="317770"/>
                </a:cubicBezTo>
                <a:cubicBezTo>
                  <a:pt x="1452859" y="307081"/>
                  <a:pt x="1458867" y="295978"/>
                  <a:pt x="1465634" y="285344"/>
                </a:cubicBezTo>
                <a:cubicBezTo>
                  <a:pt x="1476386" y="268448"/>
                  <a:pt x="1487841" y="246827"/>
                  <a:pt x="1504545" y="233463"/>
                </a:cubicBezTo>
                <a:cubicBezTo>
                  <a:pt x="1510631" y="228594"/>
                  <a:pt x="1517515" y="224816"/>
                  <a:pt x="1524000" y="220493"/>
                </a:cubicBezTo>
                <a:lnTo>
                  <a:pt x="1549941" y="181583"/>
                </a:lnTo>
              </a:path>
            </a:pathLst>
          </a:cu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reeform: Shape 93">
            <a:extLst>
              <a:ext uri="{FF2B5EF4-FFF2-40B4-BE49-F238E27FC236}">
                <a16:creationId xmlns:a16="http://schemas.microsoft.com/office/drawing/2014/main" id="{A9F25CE1-1B4D-42CD-A65B-844A0B334C7F}"/>
              </a:ext>
            </a:extLst>
          </p:cNvPr>
          <p:cNvSpPr/>
          <p:nvPr/>
        </p:nvSpPr>
        <p:spPr>
          <a:xfrm>
            <a:off x="6724633" y="4021720"/>
            <a:ext cx="492768" cy="227496"/>
          </a:xfrm>
          <a:custGeom>
            <a:avLst/>
            <a:gdLst>
              <a:gd name="connsiteX0" fmla="*/ 0 w 1439694"/>
              <a:gd name="connsiteY0" fmla="*/ 250040 h 295436"/>
              <a:gd name="connsiteX1" fmla="*/ 129703 w 1439694"/>
              <a:gd name="connsiteY1" fmla="*/ 55487 h 295436"/>
              <a:gd name="connsiteX2" fmla="*/ 149158 w 1439694"/>
              <a:gd name="connsiteY2" fmla="*/ 49002 h 295436"/>
              <a:gd name="connsiteX3" fmla="*/ 194554 w 1439694"/>
              <a:gd name="connsiteY3" fmla="*/ 23061 h 295436"/>
              <a:gd name="connsiteX4" fmla="*/ 278860 w 1439694"/>
              <a:gd name="connsiteY4" fmla="*/ 16576 h 295436"/>
              <a:gd name="connsiteX5" fmla="*/ 330741 w 1439694"/>
              <a:gd name="connsiteY5" fmla="*/ 10091 h 295436"/>
              <a:gd name="connsiteX6" fmla="*/ 434503 w 1439694"/>
              <a:gd name="connsiteY6" fmla="*/ 10091 h 295436"/>
              <a:gd name="connsiteX7" fmla="*/ 460443 w 1439694"/>
              <a:gd name="connsiteY7" fmla="*/ 23061 h 295436"/>
              <a:gd name="connsiteX8" fmla="*/ 479898 w 1439694"/>
              <a:gd name="connsiteY8" fmla="*/ 29547 h 295436"/>
              <a:gd name="connsiteX9" fmla="*/ 518809 w 1439694"/>
              <a:gd name="connsiteY9" fmla="*/ 55487 h 295436"/>
              <a:gd name="connsiteX10" fmla="*/ 577175 w 1439694"/>
              <a:gd name="connsiteY10" fmla="*/ 100883 h 295436"/>
              <a:gd name="connsiteX11" fmla="*/ 603115 w 1439694"/>
              <a:gd name="connsiteY11" fmla="*/ 113853 h 295436"/>
              <a:gd name="connsiteX12" fmla="*/ 635541 w 1439694"/>
              <a:gd name="connsiteY12" fmla="*/ 146279 h 295436"/>
              <a:gd name="connsiteX13" fmla="*/ 680937 w 1439694"/>
              <a:gd name="connsiteY13" fmla="*/ 172219 h 295436"/>
              <a:gd name="connsiteX14" fmla="*/ 739303 w 1439694"/>
              <a:gd name="connsiteY14" fmla="*/ 217615 h 295436"/>
              <a:gd name="connsiteX15" fmla="*/ 791183 w 1439694"/>
              <a:gd name="connsiteY15" fmla="*/ 243555 h 295436"/>
              <a:gd name="connsiteX16" fmla="*/ 823609 w 1439694"/>
              <a:gd name="connsiteY16" fmla="*/ 263010 h 295436"/>
              <a:gd name="connsiteX17" fmla="*/ 836579 w 1439694"/>
              <a:gd name="connsiteY17" fmla="*/ 275981 h 295436"/>
              <a:gd name="connsiteX18" fmla="*/ 901430 w 1439694"/>
              <a:gd name="connsiteY18" fmla="*/ 295436 h 295436"/>
              <a:gd name="connsiteX19" fmla="*/ 1225686 w 1439694"/>
              <a:gd name="connsiteY19" fmla="*/ 288951 h 295436"/>
              <a:gd name="connsiteX20" fmla="*/ 1251626 w 1439694"/>
              <a:gd name="connsiteY20" fmla="*/ 275981 h 295436"/>
              <a:gd name="connsiteX21" fmla="*/ 1290537 w 1439694"/>
              <a:gd name="connsiteY21" fmla="*/ 243555 h 295436"/>
              <a:gd name="connsiteX22" fmla="*/ 1329447 w 1439694"/>
              <a:gd name="connsiteY22" fmla="*/ 217615 h 295436"/>
              <a:gd name="connsiteX23" fmla="*/ 1348903 w 1439694"/>
              <a:gd name="connsiteY23" fmla="*/ 204644 h 295436"/>
              <a:gd name="connsiteX24" fmla="*/ 1368358 w 1439694"/>
              <a:gd name="connsiteY24" fmla="*/ 185189 h 295436"/>
              <a:gd name="connsiteX25" fmla="*/ 1394298 w 1439694"/>
              <a:gd name="connsiteY25" fmla="*/ 178704 h 295436"/>
              <a:gd name="connsiteX26" fmla="*/ 1439694 w 1439694"/>
              <a:gd name="connsiteY26" fmla="*/ 139793 h 295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439694" h="295436">
                <a:moveTo>
                  <a:pt x="0" y="250040"/>
                </a:moveTo>
                <a:cubicBezTo>
                  <a:pt x="43234" y="185189"/>
                  <a:pt x="55761" y="80134"/>
                  <a:pt x="129703" y="55487"/>
                </a:cubicBezTo>
                <a:cubicBezTo>
                  <a:pt x="136188" y="53325"/>
                  <a:pt x="143044" y="52059"/>
                  <a:pt x="149158" y="49002"/>
                </a:cubicBezTo>
                <a:cubicBezTo>
                  <a:pt x="164288" y="41437"/>
                  <a:pt x="176984" y="26162"/>
                  <a:pt x="194554" y="23061"/>
                </a:cubicBezTo>
                <a:cubicBezTo>
                  <a:pt x="222310" y="18163"/>
                  <a:pt x="250802" y="19248"/>
                  <a:pt x="278860" y="16576"/>
                </a:cubicBezTo>
                <a:cubicBezTo>
                  <a:pt x="296210" y="14924"/>
                  <a:pt x="313447" y="12253"/>
                  <a:pt x="330741" y="10091"/>
                </a:cubicBezTo>
                <a:cubicBezTo>
                  <a:pt x="372620" y="-3869"/>
                  <a:pt x="361173" y="-2849"/>
                  <a:pt x="434503" y="10091"/>
                </a:cubicBezTo>
                <a:cubicBezTo>
                  <a:pt x="444023" y="11771"/>
                  <a:pt x="451557" y="19253"/>
                  <a:pt x="460443" y="23061"/>
                </a:cubicBezTo>
                <a:cubicBezTo>
                  <a:pt x="466726" y="25754"/>
                  <a:pt x="473413" y="27385"/>
                  <a:pt x="479898" y="29547"/>
                </a:cubicBezTo>
                <a:cubicBezTo>
                  <a:pt x="514608" y="64254"/>
                  <a:pt x="463837" y="16221"/>
                  <a:pt x="518809" y="55487"/>
                </a:cubicBezTo>
                <a:cubicBezTo>
                  <a:pt x="568625" y="91070"/>
                  <a:pt x="497763" y="61177"/>
                  <a:pt x="577175" y="100883"/>
                </a:cubicBezTo>
                <a:cubicBezTo>
                  <a:pt x="585822" y="105206"/>
                  <a:pt x="595484" y="107918"/>
                  <a:pt x="603115" y="113853"/>
                </a:cubicBezTo>
                <a:cubicBezTo>
                  <a:pt x="615181" y="123238"/>
                  <a:pt x="622822" y="137800"/>
                  <a:pt x="635541" y="146279"/>
                </a:cubicBezTo>
                <a:cubicBezTo>
                  <a:pt x="663040" y="164612"/>
                  <a:pt x="648025" y="155764"/>
                  <a:pt x="680937" y="172219"/>
                </a:cubicBezTo>
                <a:cubicBezTo>
                  <a:pt x="702287" y="193569"/>
                  <a:pt x="708276" y="202101"/>
                  <a:pt x="739303" y="217615"/>
                </a:cubicBezTo>
                <a:cubicBezTo>
                  <a:pt x="756596" y="226262"/>
                  <a:pt x="777511" y="229884"/>
                  <a:pt x="791183" y="243555"/>
                </a:cubicBezTo>
                <a:cubicBezTo>
                  <a:pt x="808988" y="261358"/>
                  <a:pt x="798353" y="254591"/>
                  <a:pt x="823609" y="263010"/>
                </a:cubicBezTo>
                <a:cubicBezTo>
                  <a:pt x="827932" y="267334"/>
                  <a:pt x="831110" y="273247"/>
                  <a:pt x="836579" y="275981"/>
                </a:cubicBezTo>
                <a:cubicBezTo>
                  <a:pt x="852366" y="283874"/>
                  <a:pt x="882813" y="290782"/>
                  <a:pt x="901430" y="295436"/>
                </a:cubicBezTo>
                <a:cubicBezTo>
                  <a:pt x="1009515" y="293274"/>
                  <a:pt x="1117745" y="294948"/>
                  <a:pt x="1225686" y="288951"/>
                </a:cubicBezTo>
                <a:cubicBezTo>
                  <a:pt x="1235338" y="288415"/>
                  <a:pt x="1243233" y="280777"/>
                  <a:pt x="1251626" y="275981"/>
                </a:cubicBezTo>
                <a:cubicBezTo>
                  <a:pt x="1289055" y="254592"/>
                  <a:pt x="1253399" y="272440"/>
                  <a:pt x="1290537" y="243555"/>
                </a:cubicBezTo>
                <a:cubicBezTo>
                  <a:pt x="1302842" y="233985"/>
                  <a:pt x="1316477" y="226262"/>
                  <a:pt x="1329447" y="217615"/>
                </a:cubicBezTo>
                <a:cubicBezTo>
                  <a:pt x="1335932" y="213291"/>
                  <a:pt x="1343391" y="210156"/>
                  <a:pt x="1348903" y="204644"/>
                </a:cubicBezTo>
                <a:cubicBezTo>
                  <a:pt x="1355388" y="198159"/>
                  <a:pt x="1360395" y="189739"/>
                  <a:pt x="1368358" y="185189"/>
                </a:cubicBezTo>
                <a:cubicBezTo>
                  <a:pt x="1376096" y="180767"/>
                  <a:pt x="1385651" y="180866"/>
                  <a:pt x="1394298" y="178704"/>
                </a:cubicBezTo>
                <a:cubicBezTo>
                  <a:pt x="1430142" y="142861"/>
                  <a:pt x="1413053" y="153116"/>
                  <a:pt x="1439694" y="139793"/>
                </a:cubicBezTo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53D98A12-23F3-4AA1-A927-2220418386F8}"/>
              </a:ext>
            </a:extLst>
          </p:cNvPr>
          <p:cNvSpPr/>
          <p:nvPr/>
        </p:nvSpPr>
        <p:spPr>
          <a:xfrm>
            <a:off x="7490219" y="3908540"/>
            <a:ext cx="682181" cy="455448"/>
          </a:xfrm>
          <a:custGeom>
            <a:avLst/>
            <a:gdLst>
              <a:gd name="connsiteX0" fmla="*/ 0 w 1439694"/>
              <a:gd name="connsiteY0" fmla="*/ 250040 h 295436"/>
              <a:gd name="connsiteX1" fmla="*/ 129703 w 1439694"/>
              <a:gd name="connsiteY1" fmla="*/ 55487 h 295436"/>
              <a:gd name="connsiteX2" fmla="*/ 149158 w 1439694"/>
              <a:gd name="connsiteY2" fmla="*/ 49002 h 295436"/>
              <a:gd name="connsiteX3" fmla="*/ 194554 w 1439694"/>
              <a:gd name="connsiteY3" fmla="*/ 23061 h 295436"/>
              <a:gd name="connsiteX4" fmla="*/ 278860 w 1439694"/>
              <a:gd name="connsiteY4" fmla="*/ 16576 h 295436"/>
              <a:gd name="connsiteX5" fmla="*/ 330741 w 1439694"/>
              <a:gd name="connsiteY5" fmla="*/ 10091 h 295436"/>
              <a:gd name="connsiteX6" fmla="*/ 434503 w 1439694"/>
              <a:gd name="connsiteY6" fmla="*/ 10091 h 295436"/>
              <a:gd name="connsiteX7" fmla="*/ 460443 w 1439694"/>
              <a:gd name="connsiteY7" fmla="*/ 23061 h 295436"/>
              <a:gd name="connsiteX8" fmla="*/ 479898 w 1439694"/>
              <a:gd name="connsiteY8" fmla="*/ 29547 h 295436"/>
              <a:gd name="connsiteX9" fmla="*/ 518809 w 1439694"/>
              <a:gd name="connsiteY9" fmla="*/ 55487 h 295436"/>
              <a:gd name="connsiteX10" fmla="*/ 577175 w 1439694"/>
              <a:gd name="connsiteY10" fmla="*/ 100883 h 295436"/>
              <a:gd name="connsiteX11" fmla="*/ 603115 w 1439694"/>
              <a:gd name="connsiteY11" fmla="*/ 113853 h 295436"/>
              <a:gd name="connsiteX12" fmla="*/ 635541 w 1439694"/>
              <a:gd name="connsiteY12" fmla="*/ 146279 h 295436"/>
              <a:gd name="connsiteX13" fmla="*/ 680937 w 1439694"/>
              <a:gd name="connsiteY13" fmla="*/ 172219 h 295436"/>
              <a:gd name="connsiteX14" fmla="*/ 739303 w 1439694"/>
              <a:gd name="connsiteY14" fmla="*/ 217615 h 295436"/>
              <a:gd name="connsiteX15" fmla="*/ 791183 w 1439694"/>
              <a:gd name="connsiteY15" fmla="*/ 243555 h 295436"/>
              <a:gd name="connsiteX16" fmla="*/ 823609 w 1439694"/>
              <a:gd name="connsiteY16" fmla="*/ 263010 h 295436"/>
              <a:gd name="connsiteX17" fmla="*/ 836579 w 1439694"/>
              <a:gd name="connsiteY17" fmla="*/ 275981 h 295436"/>
              <a:gd name="connsiteX18" fmla="*/ 901430 w 1439694"/>
              <a:gd name="connsiteY18" fmla="*/ 295436 h 295436"/>
              <a:gd name="connsiteX19" fmla="*/ 1225686 w 1439694"/>
              <a:gd name="connsiteY19" fmla="*/ 288951 h 295436"/>
              <a:gd name="connsiteX20" fmla="*/ 1251626 w 1439694"/>
              <a:gd name="connsiteY20" fmla="*/ 275981 h 295436"/>
              <a:gd name="connsiteX21" fmla="*/ 1290537 w 1439694"/>
              <a:gd name="connsiteY21" fmla="*/ 243555 h 295436"/>
              <a:gd name="connsiteX22" fmla="*/ 1329447 w 1439694"/>
              <a:gd name="connsiteY22" fmla="*/ 217615 h 295436"/>
              <a:gd name="connsiteX23" fmla="*/ 1348903 w 1439694"/>
              <a:gd name="connsiteY23" fmla="*/ 204644 h 295436"/>
              <a:gd name="connsiteX24" fmla="*/ 1368358 w 1439694"/>
              <a:gd name="connsiteY24" fmla="*/ 185189 h 295436"/>
              <a:gd name="connsiteX25" fmla="*/ 1394298 w 1439694"/>
              <a:gd name="connsiteY25" fmla="*/ 178704 h 295436"/>
              <a:gd name="connsiteX26" fmla="*/ 1439694 w 1439694"/>
              <a:gd name="connsiteY26" fmla="*/ 139793 h 295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439694" h="295436">
                <a:moveTo>
                  <a:pt x="0" y="250040"/>
                </a:moveTo>
                <a:cubicBezTo>
                  <a:pt x="43234" y="185189"/>
                  <a:pt x="55761" y="80134"/>
                  <a:pt x="129703" y="55487"/>
                </a:cubicBezTo>
                <a:cubicBezTo>
                  <a:pt x="136188" y="53325"/>
                  <a:pt x="143044" y="52059"/>
                  <a:pt x="149158" y="49002"/>
                </a:cubicBezTo>
                <a:cubicBezTo>
                  <a:pt x="164288" y="41437"/>
                  <a:pt x="176984" y="26162"/>
                  <a:pt x="194554" y="23061"/>
                </a:cubicBezTo>
                <a:cubicBezTo>
                  <a:pt x="222310" y="18163"/>
                  <a:pt x="250802" y="19248"/>
                  <a:pt x="278860" y="16576"/>
                </a:cubicBezTo>
                <a:cubicBezTo>
                  <a:pt x="296210" y="14924"/>
                  <a:pt x="313447" y="12253"/>
                  <a:pt x="330741" y="10091"/>
                </a:cubicBezTo>
                <a:cubicBezTo>
                  <a:pt x="372620" y="-3869"/>
                  <a:pt x="361173" y="-2849"/>
                  <a:pt x="434503" y="10091"/>
                </a:cubicBezTo>
                <a:cubicBezTo>
                  <a:pt x="444023" y="11771"/>
                  <a:pt x="451557" y="19253"/>
                  <a:pt x="460443" y="23061"/>
                </a:cubicBezTo>
                <a:cubicBezTo>
                  <a:pt x="466726" y="25754"/>
                  <a:pt x="473413" y="27385"/>
                  <a:pt x="479898" y="29547"/>
                </a:cubicBezTo>
                <a:cubicBezTo>
                  <a:pt x="514608" y="64254"/>
                  <a:pt x="463837" y="16221"/>
                  <a:pt x="518809" y="55487"/>
                </a:cubicBezTo>
                <a:cubicBezTo>
                  <a:pt x="568625" y="91070"/>
                  <a:pt x="497763" y="61177"/>
                  <a:pt x="577175" y="100883"/>
                </a:cubicBezTo>
                <a:cubicBezTo>
                  <a:pt x="585822" y="105206"/>
                  <a:pt x="595484" y="107918"/>
                  <a:pt x="603115" y="113853"/>
                </a:cubicBezTo>
                <a:cubicBezTo>
                  <a:pt x="615181" y="123238"/>
                  <a:pt x="622822" y="137800"/>
                  <a:pt x="635541" y="146279"/>
                </a:cubicBezTo>
                <a:cubicBezTo>
                  <a:pt x="663040" y="164612"/>
                  <a:pt x="648025" y="155764"/>
                  <a:pt x="680937" y="172219"/>
                </a:cubicBezTo>
                <a:cubicBezTo>
                  <a:pt x="702287" y="193569"/>
                  <a:pt x="708276" y="202101"/>
                  <a:pt x="739303" y="217615"/>
                </a:cubicBezTo>
                <a:cubicBezTo>
                  <a:pt x="756596" y="226262"/>
                  <a:pt x="777511" y="229884"/>
                  <a:pt x="791183" y="243555"/>
                </a:cubicBezTo>
                <a:cubicBezTo>
                  <a:pt x="808988" y="261358"/>
                  <a:pt x="798353" y="254591"/>
                  <a:pt x="823609" y="263010"/>
                </a:cubicBezTo>
                <a:cubicBezTo>
                  <a:pt x="827932" y="267334"/>
                  <a:pt x="831110" y="273247"/>
                  <a:pt x="836579" y="275981"/>
                </a:cubicBezTo>
                <a:cubicBezTo>
                  <a:pt x="852366" y="283874"/>
                  <a:pt x="882813" y="290782"/>
                  <a:pt x="901430" y="295436"/>
                </a:cubicBezTo>
                <a:cubicBezTo>
                  <a:pt x="1009515" y="293274"/>
                  <a:pt x="1117745" y="294948"/>
                  <a:pt x="1225686" y="288951"/>
                </a:cubicBezTo>
                <a:cubicBezTo>
                  <a:pt x="1235338" y="288415"/>
                  <a:pt x="1243233" y="280777"/>
                  <a:pt x="1251626" y="275981"/>
                </a:cubicBezTo>
                <a:cubicBezTo>
                  <a:pt x="1289055" y="254592"/>
                  <a:pt x="1253399" y="272440"/>
                  <a:pt x="1290537" y="243555"/>
                </a:cubicBezTo>
                <a:cubicBezTo>
                  <a:pt x="1302842" y="233985"/>
                  <a:pt x="1316477" y="226262"/>
                  <a:pt x="1329447" y="217615"/>
                </a:cubicBezTo>
                <a:cubicBezTo>
                  <a:pt x="1335932" y="213291"/>
                  <a:pt x="1343391" y="210156"/>
                  <a:pt x="1348903" y="204644"/>
                </a:cubicBezTo>
                <a:cubicBezTo>
                  <a:pt x="1355388" y="198159"/>
                  <a:pt x="1360395" y="189739"/>
                  <a:pt x="1368358" y="185189"/>
                </a:cubicBezTo>
                <a:cubicBezTo>
                  <a:pt x="1376096" y="180767"/>
                  <a:pt x="1385651" y="180866"/>
                  <a:pt x="1394298" y="178704"/>
                </a:cubicBezTo>
                <a:cubicBezTo>
                  <a:pt x="1430142" y="142861"/>
                  <a:pt x="1413053" y="153116"/>
                  <a:pt x="1439694" y="139793"/>
                </a:cubicBezTo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459D3068-54D0-4BA8-A32A-E35A169141A7}"/>
              </a:ext>
            </a:extLst>
          </p:cNvPr>
          <p:cNvSpPr txBox="1"/>
          <p:nvPr/>
        </p:nvSpPr>
        <p:spPr>
          <a:xfrm>
            <a:off x="251520" y="5662989"/>
            <a:ext cx="85689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Two S1 corrector bumps should in theory give a set of phase advances through all turns at once, including turn-to-turn advances, plus phase space oval for each turn</a:t>
            </a:r>
            <a:endParaRPr lang="en-US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5AAA56E0-3972-4579-B5C7-5F9D6921F34B}"/>
              </a:ext>
            </a:extLst>
          </p:cNvPr>
          <p:cNvSpPr/>
          <p:nvPr/>
        </p:nvSpPr>
        <p:spPr>
          <a:xfrm rot="1674907">
            <a:off x="2145227" y="4891974"/>
            <a:ext cx="150579" cy="627268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0D62D943-67E7-4E9D-9C42-2DA4C049882C}"/>
              </a:ext>
            </a:extLst>
          </p:cNvPr>
          <p:cNvSpPr/>
          <p:nvPr/>
        </p:nvSpPr>
        <p:spPr>
          <a:xfrm rot="818779">
            <a:off x="3877227" y="5067707"/>
            <a:ext cx="214478" cy="43466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9F85D0F0-D5CF-47CC-97B5-2AF53541D809}"/>
              </a:ext>
            </a:extLst>
          </p:cNvPr>
          <p:cNvSpPr/>
          <p:nvPr/>
        </p:nvSpPr>
        <p:spPr>
          <a:xfrm rot="20604031">
            <a:off x="5566791" y="5074653"/>
            <a:ext cx="300558" cy="40608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95415774-FAD4-4619-A864-A4229B49DDE5}"/>
              </a:ext>
            </a:extLst>
          </p:cNvPr>
          <p:cNvSpPr/>
          <p:nvPr/>
        </p:nvSpPr>
        <p:spPr>
          <a:xfrm rot="19158695">
            <a:off x="7206716" y="4913267"/>
            <a:ext cx="438064" cy="60030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863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F1A4CBB-9BCC-413E-8894-AB67E221DB08}"/>
              </a:ext>
            </a:extLst>
          </p:cNvPr>
          <p:cNvCxnSpPr/>
          <p:nvPr/>
        </p:nvCxnSpPr>
        <p:spPr>
          <a:xfrm>
            <a:off x="755576" y="2156916"/>
            <a:ext cx="49270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3AE9E481-A9AD-4C77-B7EF-33D1832FC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/>
              <a:t>Multi-turn Response Matrix with Orbit+Dispersion Correction in RX Splitters</a:t>
            </a:r>
            <a:endParaRPr lang="en-US" sz="360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25EF98-E94E-4E6E-B4AF-347CCCB6E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October 17, 2019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06DF9C-EC4D-435F-84AF-104E07472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meeting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0A851C-C1EE-4F8C-808C-C7C6F5C9F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13FD2CA-2329-41D2-80A0-3B7A9F89675A}"/>
              </a:ext>
            </a:extLst>
          </p:cNvPr>
          <p:cNvSpPr/>
          <p:nvPr/>
        </p:nvSpPr>
        <p:spPr>
          <a:xfrm>
            <a:off x="6732240" y="2012900"/>
            <a:ext cx="1440160" cy="35283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F330826-30A4-4A3F-8447-36B3C85CE117}"/>
              </a:ext>
            </a:extLst>
          </p:cNvPr>
          <p:cNvSpPr/>
          <p:nvPr/>
        </p:nvSpPr>
        <p:spPr>
          <a:xfrm>
            <a:off x="5004048" y="2002842"/>
            <a:ext cx="1440160" cy="35283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2CBD0D3-827C-43FC-AA32-F89A846C70BD}"/>
              </a:ext>
            </a:extLst>
          </p:cNvPr>
          <p:cNvSpPr/>
          <p:nvPr/>
        </p:nvSpPr>
        <p:spPr>
          <a:xfrm>
            <a:off x="3264507" y="2007871"/>
            <a:ext cx="1440160" cy="35283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F918FD-693F-4F0B-A817-078B1C7FC5E6}"/>
              </a:ext>
            </a:extLst>
          </p:cNvPr>
          <p:cNvSpPr/>
          <p:nvPr/>
        </p:nvSpPr>
        <p:spPr>
          <a:xfrm>
            <a:off x="1536315" y="1997813"/>
            <a:ext cx="1440160" cy="35283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Explosion: 8 Points 10">
            <a:extLst>
              <a:ext uri="{FF2B5EF4-FFF2-40B4-BE49-F238E27FC236}">
                <a16:creationId xmlns:a16="http://schemas.microsoft.com/office/drawing/2014/main" id="{02A2049E-6DB9-4E47-A2E7-EB23C10B66B4}"/>
              </a:ext>
            </a:extLst>
          </p:cNvPr>
          <p:cNvSpPr/>
          <p:nvPr/>
        </p:nvSpPr>
        <p:spPr>
          <a:xfrm>
            <a:off x="1187624" y="2007871"/>
            <a:ext cx="288032" cy="293061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xplosion: 8 Points 11">
            <a:extLst>
              <a:ext uri="{FF2B5EF4-FFF2-40B4-BE49-F238E27FC236}">
                <a16:creationId xmlns:a16="http://schemas.microsoft.com/office/drawing/2014/main" id="{A01ED052-9099-4961-82B3-E2981E948FC0}"/>
              </a:ext>
            </a:extLst>
          </p:cNvPr>
          <p:cNvSpPr/>
          <p:nvPr/>
        </p:nvSpPr>
        <p:spPr>
          <a:xfrm>
            <a:off x="2976475" y="2306801"/>
            <a:ext cx="288032" cy="293061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xplosion: 8 Points 12">
            <a:extLst>
              <a:ext uri="{FF2B5EF4-FFF2-40B4-BE49-F238E27FC236}">
                <a16:creationId xmlns:a16="http://schemas.microsoft.com/office/drawing/2014/main" id="{DEE5C7E5-8CCF-4021-8EA4-C3760ACEC138}"/>
              </a:ext>
            </a:extLst>
          </p:cNvPr>
          <p:cNvSpPr/>
          <p:nvPr/>
        </p:nvSpPr>
        <p:spPr>
          <a:xfrm>
            <a:off x="4716016" y="2599862"/>
            <a:ext cx="288032" cy="293061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Explosion: 8 Points 13">
            <a:extLst>
              <a:ext uri="{FF2B5EF4-FFF2-40B4-BE49-F238E27FC236}">
                <a16:creationId xmlns:a16="http://schemas.microsoft.com/office/drawing/2014/main" id="{D3703BF7-45D1-4778-9B1F-7C3B8386F138}"/>
              </a:ext>
            </a:extLst>
          </p:cNvPr>
          <p:cNvSpPr/>
          <p:nvPr/>
        </p:nvSpPr>
        <p:spPr>
          <a:xfrm>
            <a:off x="6444208" y="2895771"/>
            <a:ext cx="288032" cy="293061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3F90B23-0613-4D70-B2E9-EDE03AD5F13C}"/>
              </a:ext>
            </a:extLst>
          </p:cNvPr>
          <p:cNvSpPr txBox="1"/>
          <p:nvPr/>
        </p:nvSpPr>
        <p:spPr>
          <a:xfrm>
            <a:off x="179512" y="1940892"/>
            <a:ext cx="12961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S1</a:t>
            </a:r>
          </a:p>
          <a:p>
            <a:r>
              <a:rPr lang="en-GB"/>
              <a:t>S2</a:t>
            </a:r>
          </a:p>
          <a:p>
            <a:r>
              <a:rPr lang="en-GB"/>
              <a:t>S3</a:t>
            </a:r>
          </a:p>
          <a:p>
            <a:r>
              <a:rPr lang="en-GB"/>
              <a:t>S4</a:t>
            </a:r>
          </a:p>
          <a:p>
            <a:endParaRPr lang="en-GB"/>
          </a:p>
          <a:p>
            <a:endParaRPr lang="en-GB"/>
          </a:p>
          <a:p>
            <a:r>
              <a:rPr lang="en-GB"/>
              <a:t>FFA correctors</a:t>
            </a:r>
          </a:p>
          <a:p>
            <a:endParaRPr lang="en-GB"/>
          </a:p>
          <a:p>
            <a:endParaRPr lang="en-GB"/>
          </a:p>
          <a:p>
            <a:endParaRPr lang="en-GB"/>
          </a:p>
          <a:p>
            <a:r>
              <a:rPr lang="en-GB"/>
              <a:t>make_oval</a:t>
            </a:r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F80BD0D-58CD-4E99-9E1D-2FD7AB237092}"/>
              </a:ext>
            </a:extLst>
          </p:cNvPr>
          <p:cNvSpPr txBox="1"/>
          <p:nvPr/>
        </p:nvSpPr>
        <p:spPr>
          <a:xfrm>
            <a:off x="1498414" y="1366569"/>
            <a:ext cx="67459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FFA BPMs</a:t>
            </a:r>
          </a:p>
          <a:p>
            <a:r>
              <a:rPr lang="en-GB"/>
              <a:t>42MeV		78MeV		114MeV		150MeV</a:t>
            </a:r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A91D274-760D-4471-8415-5A1F94D75FD8}"/>
              </a:ext>
            </a:extLst>
          </p:cNvPr>
          <p:cNvSpPr/>
          <p:nvPr/>
        </p:nvSpPr>
        <p:spPr>
          <a:xfrm>
            <a:off x="2295806" y="3940149"/>
            <a:ext cx="681369" cy="376136"/>
          </a:xfrm>
          <a:custGeom>
            <a:avLst/>
            <a:gdLst>
              <a:gd name="connsiteX0" fmla="*/ 0 w 1498060"/>
              <a:gd name="connsiteY0" fmla="*/ 220493 h 376136"/>
              <a:gd name="connsiteX1" fmla="*/ 45396 w 1498060"/>
              <a:gd name="connsiteY1" fmla="*/ 175098 h 376136"/>
              <a:gd name="connsiteX2" fmla="*/ 71336 w 1498060"/>
              <a:gd name="connsiteY2" fmla="*/ 188068 h 376136"/>
              <a:gd name="connsiteX3" fmla="*/ 77821 w 1498060"/>
              <a:gd name="connsiteY3" fmla="*/ 298315 h 376136"/>
              <a:gd name="connsiteX4" fmla="*/ 90792 w 1498060"/>
              <a:gd name="connsiteY4" fmla="*/ 311285 h 376136"/>
              <a:gd name="connsiteX5" fmla="*/ 149158 w 1498060"/>
              <a:gd name="connsiteY5" fmla="*/ 304800 h 376136"/>
              <a:gd name="connsiteX6" fmla="*/ 162128 w 1498060"/>
              <a:gd name="connsiteY6" fmla="*/ 207523 h 376136"/>
              <a:gd name="connsiteX7" fmla="*/ 168613 w 1498060"/>
              <a:gd name="connsiteY7" fmla="*/ 168612 h 376136"/>
              <a:gd name="connsiteX8" fmla="*/ 175098 w 1498060"/>
              <a:gd name="connsiteY8" fmla="*/ 149157 h 376136"/>
              <a:gd name="connsiteX9" fmla="*/ 194553 w 1498060"/>
              <a:gd name="connsiteY9" fmla="*/ 142672 h 376136"/>
              <a:gd name="connsiteX10" fmla="*/ 220494 w 1498060"/>
              <a:gd name="connsiteY10" fmla="*/ 149157 h 376136"/>
              <a:gd name="connsiteX11" fmla="*/ 239949 w 1498060"/>
              <a:gd name="connsiteY11" fmla="*/ 188068 h 376136"/>
              <a:gd name="connsiteX12" fmla="*/ 246434 w 1498060"/>
              <a:gd name="connsiteY12" fmla="*/ 226978 h 376136"/>
              <a:gd name="connsiteX13" fmla="*/ 252919 w 1498060"/>
              <a:gd name="connsiteY13" fmla="*/ 291830 h 376136"/>
              <a:gd name="connsiteX14" fmla="*/ 265890 w 1498060"/>
              <a:gd name="connsiteY14" fmla="*/ 304800 h 376136"/>
              <a:gd name="connsiteX15" fmla="*/ 330741 w 1498060"/>
              <a:gd name="connsiteY15" fmla="*/ 317770 h 376136"/>
              <a:gd name="connsiteX16" fmla="*/ 369651 w 1498060"/>
              <a:gd name="connsiteY16" fmla="*/ 304800 h 376136"/>
              <a:gd name="connsiteX17" fmla="*/ 376136 w 1498060"/>
              <a:gd name="connsiteY17" fmla="*/ 259404 h 376136"/>
              <a:gd name="connsiteX18" fmla="*/ 389107 w 1498060"/>
              <a:gd name="connsiteY18" fmla="*/ 226978 h 376136"/>
              <a:gd name="connsiteX19" fmla="*/ 395592 w 1498060"/>
              <a:gd name="connsiteY19" fmla="*/ 201038 h 376136"/>
              <a:gd name="connsiteX20" fmla="*/ 402077 w 1498060"/>
              <a:gd name="connsiteY20" fmla="*/ 181583 h 376136"/>
              <a:gd name="connsiteX21" fmla="*/ 428017 w 1498060"/>
              <a:gd name="connsiteY21" fmla="*/ 110247 h 376136"/>
              <a:gd name="connsiteX22" fmla="*/ 434502 w 1498060"/>
              <a:gd name="connsiteY22" fmla="*/ 90791 h 376136"/>
              <a:gd name="connsiteX23" fmla="*/ 473413 w 1498060"/>
              <a:gd name="connsiteY23" fmla="*/ 110247 h 376136"/>
              <a:gd name="connsiteX24" fmla="*/ 479898 w 1498060"/>
              <a:gd name="connsiteY24" fmla="*/ 136187 h 376136"/>
              <a:gd name="connsiteX25" fmla="*/ 486383 w 1498060"/>
              <a:gd name="connsiteY25" fmla="*/ 155642 h 376136"/>
              <a:gd name="connsiteX26" fmla="*/ 492868 w 1498060"/>
              <a:gd name="connsiteY26" fmla="*/ 188068 h 376136"/>
              <a:gd name="connsiteX27" fmla="*/ 505839 w 1498060"/>
              <a:gd name="connsiteY27" fmla="*/ 239949 h 376136"/>
              <a:gd name="connsiteX28" fmla="*/ 512324 w 1498060"/>
              <a:gd name="connsiteY28" fmla="*/ 265889 h 376136"/>
              <a:gd name="connsiteX29" fmla="*/ 518809 w 1498060"/>
              <a:gd name="connsiteY29" fmla="*/ 291830 h 376136"/>
              <a:gd name="connsiteX30" fmla="*/ 538264 w 1498060"/>
              <a:gd name="connsiteY30" fmla="*/ 304800 h 376136"/>
              <a:gd name="connsiteX31" fmla="*/ 590145 w 1498060"/>
              <a:gd name="connsiteY31" fmla="*/ 317770 h 376136"/>
              <a:gd name="connsiteX32" fmla="*/ 603115 w 1498060"/>
              <a:gd name="connsiteY32" fmla="*/ 298315 h 376136"/>
              <a:gd name="connsiteX33" fmla="*/ 616085 w 1498060"/>
              <a:gd name="connsiteY33" fmla="*/ 285344 h 376136"/>
              <a:gd name="connsiteX34" fmla="*/ 622570 w 1498060"/>
              <a:gd name="connsiteY34" fmla="*/ 246434 h 376136"/>
              <a:gd name="connsiteX35" fmla="*/ 635541 w 1498060"/>
              <a:gd name="connsiteY35" fmla="*/ 155642 h 376136"/>
              <a:gd name="connsiteX36" fmla="*/ 648511 w 1498060"/>
              <a:gd name="connsiteY36" fmla="*/ 103761 h 376136"/>
              <a:gd name="connsiteX37" fmla="*/ 667966 w 1498060"/>
              <a:gd name="connsiteY37" fmla="*/ 77821 h 376136"/>
              <a:gd name="connsiteX38" fmla="*/ 680936 w 1498060"/>
              <a:gd name="connsiteY38" fmla="*/ 58366 h 376136"/>
              <a:gd name="connsiteX39" fmla="*/ 713362 w 1498060"/>
              <a:gd name="connsiteY39" fmla="*/ 64851 h 376136"/>
              <a:gd name="connsiteX40" fmla="*/ 719847 w 1498060"/>
              <a:gd name="connsiteY40" fmla="*/ 90791 h 376136"/>
              <a:gd name="connsiteX41" fmla="*/ 726332 w 1498060"/>
              <a:gd name="connsiteY41" fmla="*/ 149157 h 376136"/>
              <a:gd name="connsiteX42" fmla="*/ 732817 w 1498060"/>
              <a:gd name="connsiteY42" fmla="*/ 252919 h 376136"/>
              <a:gd name="connsiteX43" fmla="*/ 758758 w 1498060"/>
              <a:gd name="connsiteY43" fmla="*/ 304800 h 376136"/>
              <a:gd name="connsiteX44" fmla="*/ 778213 w 1498060"/>
              <a:gd name="connsiteY44" fmla="*/ 311285 h 376136"/>
              <a:gd name="connsiteX45" fmla="*/ 849549 w 1498060"/>
              <a:gd name="connsiteY45" fmla="*/ 291830 h 376136"/>
              <a:gd name="connsiteX46" fmla="*/ 875490 w 1498060"/>
              <a:gd name="connsiteY46" fmla="*/ 252919 h 376136"/>
              <a:gd name="connsiteX47" fmla="*/ 894945 w 1498060"/>
              <a:gd name="connsiteY47" fmla="*/ 220493 h 376136"/>
              <a:gd name="connsiteX48" fmla="*/ 901430 w 1498060"/>
              <a:gd name="connsiteY48" fmla="*/ 201038 h 376136"/>
              <a:gd name="connsiteX49" fmla="*/ 914400 w 1498060"/>
              <a:gd name="connsiteY49" fmla="*/ 168612 h 376136"/>
              <a:gd name="connsiteX50" fmla="*/ 946826 w 1498060"/>
              <a:gd name="connsiteY50" fmla="*/ 90791 h 376136"/>
              <a:gd name="connsiteX51" fmla="*/ 959796 w 1498060"/>
              <a:gd name="connsiteY51" fmla="*/ 123217 h 376136"/>
              <a:gd name="connsiteX52" fmla="*/ 972766 w 1498060"/>
              <a:gd name="connsiteY52" fmla="*/ 149157 h 376136"/>
              <a:gd name="connsiteX53" fmla="*/ 992221 w 1498060"/>
              <a:gd name="connsiteY53" fmla="*/ 201038 h 376136"/>
              <a:gd name="connsiteX54" fmla="*/ 998707 w 1498060"/>
              <a:gd name="connsiteY54" fmla="*/ 226978 h 376136"/>
              <a:gd name="connsiteX55" fmla="*/ 1011677 w 1498060"/>
              <a:gd name="connsiteY55" fmla="*/ 265889 h 376136"/>
              <a:gd name="connsiteX56" fmla="*/ 1024647 w 1498060"/>
              <a:gd name="connsiteY56" fmla="*/ 324255 h 376136"/>
              <a:gd name="connsiteX57" fmla="*/ 1076528 w 1498060"/>
              <a:gd name="connsiteY57" fmla="*/ 369651 h 376136"/>
              <a:gd name="connsiteX58" fmla="*/ 1095983 w 1498060"/>
              <a:gd name="connsiteY58" fmla="*/ 376136 h 376136"/>
              <a:gd name="connsiteX59" fmla="*/ 1102468 w 1498060"/>
              <a:gd name="connsiteY59" fmla="*/ 207523 h 376136"/>
              <a:gd name="connsiteX60" fmla="*/ 1160834 w 1498060"/>
              <a:gd name="connsiteY60" fmla="*/ 129702 h 376136"/>
              <a:gd name="connsiteX61" fmla="*/ 1199745 w 1498060"/>
              <a:gd name="connsiteY61" fmla="*/ 77821 h 376136"/>
              <a:gd name="connsiteX62" fmla="*/ 1225685 w 1498060"/>
              <a:gd name="connsiteY62" fmla="*/ 38910 h 376136"/>
              <a:gd name="connsiteX63" fmla="*/ 1245141 w 1498060"/>
              <a:gd name="connsiteY63" fmla="*/ 6485 h 376136"/>
              <a:gd name="connsiteX64" fmla="*/ 1264596 w 1498060"/>
              <a:gd name="connsiteY64" fmla="*/ 0 h 376136"/>
              <a:gd name="connsiteX65" fmla="*/ 1284051 w 1498060"/>
              <a:gd name="connsiteY65" fmla="*/ 6485 h 376136"/>
              <a:gd name="connsiteX66" fmla="*/ 1309992 w 1498060"/>
              <a:gd name="connsiteY66" fmla="*/ 45395 h 376136"/>
              <a:gd name="connsiteX67" fmla="*/ 1309992 w 1498060"/>
              <a:gd name="connsiteY67" fmla="*/ 188068 h 376136"/>
              <a:gd name="connsiteX68" fmla="*/ 1297021 w 1498060"/>
              <a:gd name="connsiteY68" fmla="*/ 259404 h 376136"/>
              <a:gd name="connsiteX69" fmla="*/ 1368358 w 1498060"/>
              <a:gd name="connsiteY69" fmla="*/ 291830 h 376136"/>
              <a:gd name="connsiteX70" fmla="*/ 1374843 w 1498060"/>
              <a:gd name="connsiteY70" fmla="*/ 259404 h 376136"/>
              <a:gd name="connsiteX71" fmla="*/ 1381328 w 1498060"/>
              <a:gd name="connsiteY71" fmla="*/ 233464 h 376136"/>
              <a:gd name="connsiteX72" fmla="*/ 1400783 w 1498060"/>
              <a:gd name="connsiteY72" fmla="*/ 194553 h 376136"/>
              <a:gd name="connsiteX73" fmla="*/ 1420239 w 1498060"/>
              <a:gd name="connsiteY73" fmla="*/ 136187 h 376136"/>
              <a:gd name="connsiteX74" fmla="*/ 1426724 w 1498060"/>
              <a:gd name="connsiteY74" fmla="*/ 110247 h 376136"/>
              <a:gd name="connsiteX75" fmla="*/ 1446179 w 1498060"/>
              <a:gd name="connsiteY75" fmla="*/ 103761 h 376136"/>
              <a:gd name="connsiteX76" fmla="*/ 1452664 w 1498060"/>
              <a:gd name="connsiteY76" fmla="*/ 123217 h 376136"/>
              <a:gd name="connsiteX77" fmla="*/ 1459149 w 1498060"/>
              <a:gd name="connsiteY77" fmla="*/ 155642 h 376136"/>
              <a:gd name="connsiteX78" fmla="*/ 1465634 w 1498060"/>
              <a:gd name="connsiteY78" fmla="*/ 181583 h 376136"/>
              <a:gd name="connsiteX79" fmla="*/ 1498060 w 1498060"/>
              <a:gd name="connsiteY79" fmla="*/ 311285 h 376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1498060" h="376136">
                <a:moveTo>
                  <a:pt x="0" y="220493"/>
                </a:moveTo>
                <a:cubicBezTo>
                  <a:pt x="1473" y="218651"/>
                  <a:pt x="30943" y="175098"/>
                  <a:pt x="45396" y="175098"/>
                </a:cubicBezTo>
                <a:cubicBezTo>
                  <a:pt x="55063" y="175098"/>
                  <a:pt x="62689" y="183745"/>
                  <a:pt x="71336" y="188068"/>
                </a:cubicBezTo>
                <a:cubicBezTo>
                  <a:pt x="73498" y="224817"/>
                  <a:pt x="72079" y="261953"/>
                  <a:pt x="77821" y="298315"/>
                </a:cubicBezTo>
                <a:cubicBezTo>
                  <a:pt x="78775" y="304355"/>
                  <a:pt x="84703" y="310731"/>
                  <a:pt x="90792" y="311285"/>
                </a:cubicBezTo>
                <a:cubicBezTo>
                  <a:pt x="110287" y="313057"/>
                  <a:pt x="129703" y="306962"/>
                  <a:pt x="149158" y="304800"/>
                </a:cubicBezTo>
                <a:cubicBezTo>
                  <a:pt x="153481" y="272374"/>
                  <a:pt x="157502" y="239907"/>
                  <a:pt x="162128" y="207523"/>
                </a:cubicBezTo>
                <a:cubicBezTo>
                  <a:pt x="163988" y="194506"/>
                  <a:pt x="165761" y="181448"/>
                  <a:pt x="168613" y="168612"/>
                </a:cubicBezTo>
                <a:cubicBezTo>
                  <a:pt x="170096" y="161939"/>
                  <a:pt x="170264" y="153991"/>
                  <a:pt x="175098" y="149157"/>
                </a:cubicBezTo>
                <a:cubicBezTo>
                  <a:pt x="179932" y="144323"/>
                  <a:pt x="188068" y="144834"/>
                  <a:pt x="194553" y="142672"/>
                </a:cubicBezTo>
                <a:cubicBezTo>
                  <a:pt x="203200" y="144834"/>
                  <a:pt x="213078" y="144213"/>
                  <a:pt x="220494" y="149157"/>
                </a:cubicBezTo>
                <a:cubicBezTo>
                  <a:pt x="229620" y="155241"/>
                  <a:pt x="237697" y="177935"/>
                  <a:pt x="239949" y="188068"/>
                </a:cubicBezTo>
                <a:cubicBezTo>
                  <a:pt x="242801" y="200904"/>
                  <a:pt x="244803" y="213931"/>
                  <a:pt x="246434" y="226978"/>
                </a:cubicBezTo>
                <a:cubicBezTo>
                  <a:pt x="249129" y="248535"/>
                  <a:pt x="247650" y="270754"/>
                  <a:pt x="252919" y="291830"/>
                </a:cubicBezTo>
                <a:cubicBezTo>
                  <a:pt x="254402" y="297762"/>
                  <a:pt x="260647" y="301654"/>
                  <a:pt x="265890" y="304800"/>
                </a:cubicBezTo>
                <a:cubicBezTo>
                  <a:pt x="280039" y="313289"/>
                  <a:pt x="322869" y="316645"/>
                  <a:pt x="330741" y="317770"/>
                </a:cubicBezTo>
                <a:cubicBezTo>
                  <a:pt x="343711" y="313447"/>
                  <a:pt x="361258" y="315592"/>
                  <a:pt x="369651" y="304800"/>
                </a:cubicBezTo>
                <a:cubicBezTo>
                  <a:pt x="379035" y="292734"/>
                  <a:pt x="372429" y="274233"/>
                  <a:pt x="376136" y="259404"/>
                </a:cubicBezTo>
                <a:cubicBezTo>
                  <a:pt x="378960" y="248110"/>
                  <a:pt x="385426" y="238022"/>
                  <a:pt x="389107" y="226978"/>
                </a:cubicBezTo>
                <a:cubicBezTo>
                  <a:pt x="391926" y="218523"/>
                  <a:pt x="393143" y="209608"/>
                  <a:pt x="395592" y="201038"/>
                </a:cubicBezTo>
                <a:cubicBezTo>
                  <a:pt x="397470" y="194465"/>
                  <a:pt x="400278" y="188178"/>
                  <a:pt x="402077" y="181583"/>
                </a:cubicBezTo>
                <a:cubicBezTo>
                  <a:pt x="419224" y="118711"/>
                  <a:pt x="404159" y="146034"/>
                  <a:pt x="428017" y="110247"/>
                </a:cubicBezTo>
                <a:cubicBezTo>
                  <a:pt x="430179" y="103762"/>
                  <a:pt x="428155" y="93330"/>
                  <a:pt x="434502" y="90791"/>
                </a:cubicBezTo>
                <a:cubicBezTo>
                  <a:pt x="451578" y="83960"/>
                  <a:pt x="464292" y="101125"/>
                  <a:pt x="473413" y="110247"/>
                </a:cubicBezTo>
                <a:cubicBezTo>
                  <a:pt x="475575" y="118894"/>
                  <a:pt x="477449" y="127617"/>
                  <a:pt x="479898" y="136187"/>
                </a:cubicBezTo>
                <a:cubicBezTo>
                  <a:pt x="481776" y="142760"/>
                  <a:pt x="484725" y="149010"/>
                  <a:pt x="486383" y="155642"/>
                </a:cubicBezTo>
                <a:cubicBezTo>
                  <a:pt x="489056" y="166336"/>
                  <a:pt x="490389" y="177328"/>
                  <a:pt x="492868" y="188068"/>
                </a:cubicBezTo>
                <a:cubicBezTo>
                  <a:pt x="496876" y="205437"/>
                  <a:pt x="501515" y="222655"/>
                  <a:pt x="505839" y="239949"/>
                </a:cubicBezTo>
                <a:lnTo>
                  <a:pt x="512324" y="265889"/>
                </a:lnTo>
                <a:cubicBezTo>
                  <a:pt x="514486" y="274536"/>
                  <a:pt x="511393" y="286886"/>
                  <a:pt x="518809" y="291830"/>
                </a:cubicBezTo>
                <a:cubicBezTo>
                  <a:pt x="525294" y="296153"/>
                  <a:pt x="531293" y="301314"/>
                  <a:pt x="538264" y="304800"/>
                </a:cubicBezTo>
                <a:cubicBezTo>
                  <a:pt x="551559" y="311447"/>
                  <a:pt x="577812" y="315303"/>
                  <a:pt x="590145" y="317770"/>
                </a:cubicBezTo>
                <a:cubicBezTo>
                  <a:pt x="594468" y="311285"/>
                  <a:pt x="598246" y="304401"/>
                  <a:pt x="603115" y="298315"/>
                </a:cubicBezTo>
                <a:cubicBezTo>
                  <a:pt x="606935" y="293540"/>
                  <a:pt x="613938" y="291069"/>
                  <a:pt x="616085" y="285344"/>
                </a:cubicBezTo>
                <a:cubicBezTo>
                  <a:pt x="620702" y="273032"/>
                  <a:pt x="620619" y="259437"/>
                  <a:pt x="622570" y="246434"/>
                </a:cubicBezTo>
                <a:cubicBezTo>
                  <a:pt x="627105" y="216201"/>
                  <a:pt x="630773" y="185839"/>
                  <a:pt x="635541" y="155642"/>
                </a:cubicBezTo>
                <a:cubicBezTo>
                  <a:pt x="636705" y="148268"/>
                  <a:pt x="642672" y="113980"/>
                  <a:pt x="648511" y="103761"/>
                </a:cubicBezTo>
                <a:cubicBezTo>
                  <a:pt x="653873" y="94377"/>
                  <a:pt x="661684" y="86616"/>
                  <a:pt x="667966" y="77821"/>
                </a:cubicBezTo>
                <a:cubicBezTo>
                  <a:pt x="672496" y="71479"/>
                  <a:pt x="676613" y="64851"/>
                  <a:pt x="680936" y="58366"/>
                </a:cubicBezTo>
                <a:cubicBezTo>
                  <a:pt x="691745" y="60528"/>
                  <a:pt x="704894" y="57795"/>
                  <a:pt x="713362" y="64851"/>
                </a:cubicBezTo>
                <a:cubicBezTo>
                  <a:pt x="720209" y="70557"/>
                  <a:pt x="718492" y="81982"/>
                  <a:pt x="719847" y="90791"/>
                </a:cubicBezTo>
                <a:cubicBezTo>
                  <a:pt x="722823" y="110138"/>
                  <a:pt x="724771" y="129644"/>
                  <a:pt x="726332" y="149157"/>
                </a:cubicBezTo>
                <a:cubicBezTo>
                  <a:pt x="729096" y="183701"/>
                  <a:pt x="728135" y="218582"/>
                  <a:pt x="732817" y="252919"/>
                </a:cubicBezTo>
                <a:cubicBezTo>
                  <a:pt x="735123" y="269827"/>
                  <a:pt x="741753" y="294597"/>
                  <a:pt x="758758" y="304800"/>
                </a:cubicBezTo>
                <a:cubicBezTo>
                  <a:pt x="764620" y="308317"/>
                  <a:pt x="771728" y="309123"/>
                  <a:pt x="778213" y="311285"/>
                </a:cubicBezTo>
                <a:cubicBezTo>
                  <a:pt x="801992" y="304800"/>
                  <a:pt x="826545" y="300678"/>
                  <a:pt x="849549" y="291830"/>
                </a:cubicBezTo>
                <a:cubicBezTo>
                  <a:pt x="862145" y="286985"/>
                  <a:pt x="871183" y="260671"/>
                  <a:pt x="875490" y="252919"/>
                </a:cubicBezTo>
                <a:cubicBezTo>
                  <a:pt x="881612" y="241900"/>
                  <a:pt x="889308" y="231767"/>
                  <a:pt x="894945" y="220493"/>
                </a:cubicBezTo>
                <a:cubicBezTo>
                  <a:pt x="898002" y="214379"/>
                  <a:pt x="899030" y="207439"/>
                  <a:pt x="901430" y="201038"/>
                </a:cubicBezTo>
                <a:cubicBezTo>
                  <a:pt x="905517" y="190138"/>
                  <a:pt x="910077" y="179421"/>
                  <a:pt x="914400" y="168612"/>
                </a:cubicBezTo>
                <a:cubicBezTo>
                  <a:pt x="928472" y="70105"/>
                  <a:pt x="901933" y="60864"/>
                  <a:pt x="946826" y="90791"/>
                </a:cubicBezTo>
                <a:cubicBezTo>
                  <a:pt x="951149" y="101600"/>
                  <a:pt x="955068" y="112579"/>
                  <a:pt x="959796" y="123217"/>
                </a:cubicBezTo>
                <a:cubicBezTo>
                  <a:pt x="963722" y="132051"/>
                  <a:pt x="969709" y="139986"/>
                  <a:pt x="972766" y="149157"/>
                </a:cubicBezTo>
                <a:cubicBezTo>
                  <a:pt x="991464" y="205253"/>
                  <a:pt x="965582" y="161079"/>
                  <a:pt x="992221" y="201038"/>
                </a:cubicBezTo>
                <a:cubicBezTo>
                  <a:pt x="994383" y="209685"/>
                  <a:pt x="996146" y="218441"/>
                  <a:pt x="998707" y="226978"/>
                </a:cubicBezTo>
                <a:cubicBezTo>
                  <a:pt x="1002636" y="240073"/>
                  <a:pt x="1008996" y="252483"/>
                  <a:pt x="1011677" y="265889"/>
                </a:cubicBezTo>
                <a:cubicBezTo>
                  <a:pt x="1011820" y="266603"/>
                  <a:pt x="1022030" y="320330"/>
                  <a:pt x="1024647" y="324255"/>
                </a:cubicBezTo>
                <a:cubicBezTo>
                  <a:pt x="1033099" y="336933"/>
                  <a:pt x="1059389" y="361081"/>
                  <a:pt x="1076528" y="369651"/>
                </a:cubicBezTo>
                <a:cubicBezTo>
                  <a:pt x="1082642" y="372708"/>
                  <a:pt x="1089498" y="373974"/>
                  <a:pt x="1095983" y="376136"/>
                </a:cubicBezTo>
                <a:cubicBezTo>
                  <a:pt x="1098145" y="319932"/>
                  <a:pt x="1098727" y="263644"/>
                  <a:pt x="1102468" y="207523"/>
                </a:cubicBezTo>
                <a:cubicBezTo>
                  <a:pt x="1105701" y="159027"/>
                  <a:pt x="1127851" y="184673"/>
                  <a:pt x="1160834" y="129702"/>
                </a:cubicBezTo>
                <a:cubicBezTo>
                  <a:pt x="1214257" y="40665"/>
                  <a:pt x="1150096" y="141656"/>
                  <a:pt x="1199745" y="77821"/>
                </a:cubicBezTo>
                <a:cubicBezTo>
                  <a:pt x="1209315" y="65516"/>
                  <a:pt x="1218115" y="52537"/>
                  <a:pt x="1225685" y="38910"/>
                </a:cubicBezTo>
                <a:cubicBezTo>
                  <a:pt x="1235888" y="20545"/>
                  <a:pt x="1225740" y="18125"/>
                  <a:pt x="1245141" y="6485"/>
                </a:cubicBezTo>
                <a:cubicBezTo>
                  <a:pt x="1251003" y="2968"/>
                  <a:pt x="1258111" y="2162"/>
                  <a:pt x="1264596" y="0"/>
                </a:cubicBezTo>
                <a:cubicBezTo>
                  <a:pt x="1271081" y="2162"/>
                  <a:pt x="1279217" y="1651"/>
                  <a:pt x="1284051" y="6485"/>
                </a:cubicBezTo>
                <a:cubicBezTo>
                  <a:pt x="1295074" y="17507"/>
                  <a:pt x="1309992" y="45395"/>
                  <a:pt x="1309992" y="45395"/>
                </a:cubicBezTo>
                <a:cubicBezTo>
                  <a:pt x="1329006" y="102439"/>
                  <a:pt x="1319706" y="66635"/>
                  <a:pt x="1309992" y="188068"/>
                </a:cubicBezTo>
                <a:cubicBezTo>
                  <a:pt x="1308885" y="201904"/>
                  <a:pt x="1300058" y="244219"/>
                  <a:pt x="1297021" y="259404"/>
                </a:cubicBezTo>
                <a:cubicBezTo>
                  <a:pt x="1303868" y="300482"/>
                  <a:pt x="1295728" y="331447"/>
                  <a:pt x="1368358" y="291830"/>
                </a:cubicBezTo>
                <a:cubicBezTo>
                  <a:pt x="1378035" y="286552"/>
                  <a:pt x="1372452" y="270164"/>
                  <a:pt x="1374843" y="259404"/>
                </a:cubicBezTo>
                <a:cubicBezTo>
                  <a:pt x="1376776" y="250703"/>
                  <a:pt x="1377817" y="241656"/>
                  <a:pt x="1381328" y="233464"/>
                </a:cubicBezTo>
                <a:cubicBezTo>
                  <a:pt x="1419043" y="145461"/>
                  <a:pt x="1373457" y="276532"/>
                  <a:pt x="1400783" y="194553"/>
                </a:cubicBezTo>
                <a:cubicBezTo>
                  <a:pt x="1416319" y="101335"/>
                  <a:pt x="1395368" y="194216"/>
                  <a:pt x="1420239" y="136187"/>
                </a:cubicBezTo>
                <a:cubicBezTo>
                  <a:pt x="1423750" y="127995"/>
                  <a:pt x="1421156" y="117207"/>
                  <a:pt x="1426724" y="110247"/>
                </a:cubicBezTo>
                <a:cubicBezTo>
                  <a:pt x="1430994" y="104909"/>
                  <a:pt x="1439694" y="105923"/>
                  <a:pt x="1446179" y="103761"/>
                </a:cubicBezTo>
                <a:cubicBezTo>
                  <a:pt x="1448341" y="110246"/>
                  <a:pt x="1451006" y="116585"/>
                  <a:pt x="1452664" y="123217"/>
                </a:cubicBezTo>
                <a:cubicBezTo>
                  <a:pt x="1455337" y="133910"/>
                  <a:pt x="1456758" y="144882"/>
                  <a:pt x="1459149" y="155642"/>
                </a:cubicBezTo>
                <a:cubicBezTo>
                  <a:pt x="1461082" y="164343"/>
                  <a:pt x="1463472" y="172936"/>
                  <a:pt x="1465634" y="181583"/>
                </a:cubicBezTo>
                <a:cubicBezTo>
                  <a:pt x="1472551" y="319921"/>
                  <a:pt x="1428831" y="311285"/>
                  <a:pt x="1498060" y="311285"/>
                </a:cubicBezTo>
              </a:path>
            </a:pathLst>
          </a:cu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A257367-101D-4CF0-B4F5-6C8435A50B14}"/>
              </a:ext>
            </a:extLst>
          </p:cNvPr>
          <p:cNvCxnSpPr>
            <a:cxnSpLocks/>
            <a:endCxn id="12" idx="1"/>
          </p:cNvCxnSpPr>
          <p:nvPr/>
        </p:nvCxnSpPr>
        <p:spPr>
          <a:xfrm>
            <a:off x="745849" y="2423686"/>
            <a:ext cx="223062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29083E58-4F74-4426-8638-72D67E8405C1}"/>
              </a:ext>
            </a:extLst>
          </p:cNvPr>
          <p:cNvSpPr/>
          <p:nvPr/>
        </p:nvSpPr>
        <p:spPr>
          <a:xfrm>
            <a:off x="3263341" y="2336599"/>
            <a:ext cx="1433208" cy="233464"/>
          </a:xfrm>
          <a:custGeom>
            <a:avLst/>
            <a:gdLst>
              <a:gd name="connsiteX0" fmla="*/ 0 w 1433208"/>
              <a:gd name="connsiteY0" fmla="*/ 129702 h 233464"/>
              <a:gd name="connsiteX1" fmla="*/ 12970 w 1433208"/>
              <a:gd name="connsiteY1" fmla="*/ 71336 h 233464"/>
              <a:gd name="connsiteX2" fmla="*/ 25940 w 1433208"/>
              <a:gd name="connsiteY2" fmla="*/ 51881 h 233464"/>
              <a:gd name="connsiteX3" fmla="*/ 51880 w 1433208"/>
              <a:gd name="connsiteY3" fmla="*/ 25940 h 233464"/>
              <a:gd name="connsiteX4" fmla="*/ 84306 w 1433208"/>
              <a:gd name="connsiteY4" fmla="*/ 0 h 233464"/>
              <a:gd name="connsiteX5" fmla="*/ 110246 w 1433208"/>
              <a:gd name="connsiteY5" fmla="*/ 6485 h 233464"/>
              <a:gd name="connsiteX6" fmla="*/ 136187 w 1433208"/>
              <a:gd name="connsiteY6" fmla="*/ 58366 h 233464"/>
              <a:gd name="connsiteX7" fmla="*/ 168612 w 1433208"/>
              <a:gd name="connsiteY7" fmla="*/ 97277 h 233464"/>
              <a:gd name="connsiteX8" fmla="*/ 175097 w 1433208"/>
              <a:gd name="connsiteY8" fmla="*/ 136187 h 233464"/>
              <a:gd name="connsiteX9" fmla="*/ 188068 w 1433208"/>
              <a:gd name="connsiteY9" fmla="*/ 149157 h 233464"/>
              <a:gd name="connsiteX10" fmla="*/ 201038 w 1433208"/>
              <a:gd name="connsiteY10" fmla="*/ 168613 h 233464"/>
              <a:gd name="connsiteX11" fmla="*/ 214008 w 1433208"/>
              <a:gd name="connsiteY11" fmla="*/ 207523 h 233464"/>
              <a:gd name="connsiteX12" fmla="*/ 226978 w 1433208"/>
              <a:gd name="connsiteY12" fmla="*/ 220494 h 233464"/>
              <a:gd name="connsiteX13" fmla="*/ 265889 w 1433208"/>
              <a:gd name="connsiteY13" fmla="*/ 233464 h 233464"/>
              <a:gd name="connsiteX14" fmla="*/ 291829 w 1433208"/>
              <a:gd name="connsiteY14" fmla="*/ 226979 h 233464"/>
              <a:gd name="connsiteX15" fmla="*/ 304800 w 1433208"/>
              <a:gd name="connsiteY15" fmla="*/ 188068 h 233464"/>
              <a:gd name="connsiteX16" fmla="*/ 324255 w 1433208"/>
              <a:gd name="connsiteY16" fmla="*/ 123217 h 233464"/>
              <a:gd name="connsiteX17" fmla="*/ 330740 w 1433208"/>
              <a:gd name="connsiteY17" fmla="*/ 103762 h 233464"/>
              <a:gd name="connsiteX18" fmla="*/ 343710 w 1433208"/>
              <a:gd name="connsiteY18" fmla="*/ 84306 h 233464"/>
              <a:gd name="connsiteX19" fmla="*/ 363166 w 1433208"/>
              <a:gd name="connsiteY19" fmla="*/ 51881 h 233464"/>
              <a:gd name="connsiteX20" fmla="*/ 402076 w 1433208"/>
              <a:gd name="connsiteY20" fmla="*/ 38911 h 233464"/>
              <a:gd name="connsiteX21" fmla="*/ 415046 w 1433208"/>
              <a:gd name="connsiteY21" fmla="*/ 25940 h 233464"/>
              <a:gd name="connsiteX22" fmla="*/ 505838 w 1433208"/>
              <a:gd name="connsiteY22" fmla="*/ 45396 h 233464"/>
              <a:gd name="connsiteX23" fmla="*/ 531778 w 1433208"/>
              <a:gd name="connsiteY23" fmla="*/ 97277 h 233464"/>
              <a:gd name="connsiteX24" fmla="*/ 538263 w 1433208"/>
              <a:gd name="connsiteY24" fmla="*/ 116732 h 233464"/>
              <a:gd name="connsiteX25" fmla="*/ 551234 w 1433208"/>
              <a:gd name="connsiteY25" fmla="*/ 136187 h 233464"/>
              <a:gd name="connsiteX26" fmla="*/ 557719 w 1433208"/>
              <a:gd name="connsiteY26" fmla="*/ 168613 h 233464"/>
              <a:gd name="connsiteX27" fmla="*/ 564204 w 1433208"/>
              <a:gd name="connsiteY27" fmla="*/ 194553 h 233464"/>
              <a:gd name="connsiteX28" fmla="*/ 570689 w 1433208"/>
              <a:gd name="connsiteY28" fmla="*/ 214008 h 233464"/>
              <a:gd name="connsiteX29" fmla="*/ 609600 w 1433208"/>
              <a:gd name="connsiteY29" fmla="*/ 226979 h 233464"/>
              <a:gd name="connsiteX30" fmla="*/ 654995 w 1433208"/>
              <a:gd name="connsiteY30" fmla="*/ 220494 h 233464"/>
              <a:gd name="connsiteX31" fmla="*/ 661480 w 1433208"/>
              <a:gd name="connsiteY31" fmla="*/ 201038 h 233464"/>
              <a:gd name="connsiteX32" fmla="*/ 674451 w 1433208"/>
              <a:gd name="connsiteY32" fmla="*/ 188068 h 233464"/>
              <a:gd name="connsiteX33" fmla="*/ 687421 w 1433208"/>
              <a:gd name="connsiteY33" fmla="*/ 123217 h 233464"/>
              <a:gd name="connsiteX34" fmla="*/ 700391 w 1433208"/>
              <a:gd name="connsiteY34" fmla="*/ 64851 h 233464"/>
              <a:gd name="connsiteX35" fmla="*/ 726332 w 1433208"/>
              <a:gd name="connsiteY35" fmla="*/ 32425 h 233464"/>
              <a:gd name="connsiteX36" fmla="*/ 752272 w 1433208"/>
              <a:gd name="connsiteY36" fmla="*/ 25940 h 233464"/>
              <a:gd name="connsiteX37" fmla="*/ 771727 w 1433208"/>
              <a:gd name="connsiteY37" fmla="*/ 19455 h 233464"/>
              <a:gd name="connsiteX38" fmla="*/ 843063 w 1433208"/>
              <a:gd name="connsiteY38" fmla="*/ 32425 h 233464"/>
              <a:gd name="connsiteX39" fmla="*/ 881974 w 1433208"/>
              <a:gd name="connsiteY39" fmla="*/ 84306 h 233464"/>
              <a:gd name="connsiteX40" fmla="*/ 907915 w 1433208"/>
              <a:gd name="connsiteY40" fmla="*/ 116732 h 233464"/>
              <a:gd name="connsiteX41" fmla="*/ 927370 w 1433208"/>
              <a:gd name="connsiteY41" fmla="*/ 155643 h 233464"/>
              <a:gd name="connsiteX42" fmla="*/ 933855 w 1433208"/>
              <a:gd name="connsiteY42" fmla="*/ 175098 h 233464"/>
              <a:gd name="connsiteX43" fmla="*/ 992221 w 1433208"/>
              <a:gd name="connsiteY43" fmla="*/ 220494 h 233464"/>
              <a:gd name="connsiteX44" fmla="*/ 1044102 w 1433208"/>
              <a:gd name="connsiteY44" fmla="*/ 214008 h 233464"/>
              <a:gd name="connsiteX45" fmla="*/ 1083012 w 1433208"/>
              <a:gd name="connsiteY45" fmla="*/ 201038 h 233464"/>
              <a:gd name="connsiteX46" fmla="*/ 1095983 w 1433208"/>
              <a:gd name="connsiteY46" fmla="*/ 188068 h 233464"/>
              <a:gd name="connsiteX47" fmla="*/ 1102468 w 1433208"/>
              <a:gd name="connsiteY47" fmla="*/ 162128 h 233464"/>
              <a:gd name="connsiteX48" fmla="*/ 1108953 w 1433208"/>
              <a:gd name="connsiteY48" fmla="*/ 142672 h 233464"/>
              <a:gd name="connsiteX49" fmla="*/ 1121923 w 1433208"/>
              <a:gd name="connsiteY49" fmla="*/ 123217 h 233464"/>
              <a:gd name="connsiteX50" fmla="*/ 1134893 w 1433208"/>
              <a:gd name="connsiteY50" fmla="*/ 97277 h 233464"/>
              <a:gd name="connsiteX51" fmla="*/ 1141378 w 1433208"/>
              <a:gd name="connsiteY51" fmla="*/ 77821 h 233464"/>
              <a:gd name="connsiteX52" fmla="*/ 1193259 w 1433208"/>
              <a:gd name="connsiteY52" fmla="*/ 38911 h 233464"/>
              <a:gd name="connsiteX53" fmla="*/ 1284051 w 1433208"/>
              <a:gd name="connsiteY53" fmla="*/ 45396 h 233464"/>
              <a:gd name="connsiteX54" fmla="*/ 1297021 w 1433208"/>
              <a:gd name="connsiteY54" fmla="*/ 64851 h 233464"/>
              <a:gd name="connsiteX55" fmla="*/ 1316476 w 1433208"/>
              <a:gd name="connsiteY55" fmla="*/ 84306 h 233464"/>
              <a:gd name="connsiteX56" fmla="*/ 1335932 w 1433208"/>
              <a:gd name="connsiteY56" fmla="*/ 123217 h 233464"/>
              <a:gd name="connsiteX57" fmla="*/ 1355387 w 1433208"/>
              <a:gd name="connsiteY57" fmla="*/ 168613 h 233464"/>
              <a:gd name="connsiteX58" fmla="*/ 1368357 w 1433208"/>
              <a:gd name="connsiteY58" fmla="*/ 188068 h 233464"/>
              <a:gd name="connsiteX59" fmla="*/ 1374842 w 1433208"/>
              <a:gd name="connsiteY59" fmla="*/ 214008 h 233464"/>
              <a:gd name="connsiteX60" fmla="*/ 1407268 w 1433208"/>
              <a:gd name="connsiteY60" fmla="*/ 220494 h 233464"/>
              <a:gd name="connsiteX61" fmla="*/ 1433208 w 1433208"/>
              <a:gd name="connsiteY61" fmla="*/ 220494 h 233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33208" h="233464">
                <a:moveTo>
                  <a:pt x="0" y="129702"/>
                </a:moveTo>
                <a:cubicBezTo>
                  <a:pt x="1154" y="123932"/>
                  <a:pt x="9536" y="79349"/>
                  <a:pt x="12970" y="71336"/>
                </a:cubicBezTo>
                <a:cubicBezTo>
                  <a:pt x="16040" y="64172"/>
                  <a:pt x="21617" y="58366"/>
                  <a:pt x="25940" y="51881"/>
                </a:cubicBezTo>
                <a:cubicBezTo>
                  <a:pt x="40089" y="9433"/>
                  <a:pt x="20438" y="51093"/>
                  <a:pt x="51880" y="25940"/>
                </a:cubicBezTo>
                <a:cubicBezTo>
                  <a:pt x="93786" y="-7583"/>
                  <a:pt x="35406" y="16300"/>
                  <a:pt x="84306" y="0"/>
                </a:cubicBezTo>
                <a:cubicBezTo>
                  <a:pt x="92953" y="2162"/>
                  <a:pt x="102274" y="2499"/>
                  <a:pt x="110246" y="6485"/>
                </a:cubicBezTo>
                <a:cubicBezTo>
                  <a:pt x="131565" y="17144"/>
                  <a:pt x="124234" y="40437"/>
                  <a:pt x="136187" y="58366"/>
                </a:cubicBezTo>
                <a:cubicBezTo>
                  <a:pt x="154244" y="85452"/>
                  <a:pt x="143646" y="72310"/>
                  <a:pt x="168612" y="97277"/>
                </a:cubicBezTo>
                <a:cubicBezTo>
                  <a:pt x="170774" y="110247"/>
                  <a:pt x="170480" y="123875"/>
                  <a:pt x="175097" y="136187"/>
                </a:cubicBezTo>
                <a:cubicBezTo>
                  <a:pt x="177244" y="141912"/>
                  <a:pt x="184248" y="144383"/>
                  <a:pt x="188068" y="149157"/>
                </a:cubicBezTo>
                <a:cubicBezTo>
                  <a:pt x="192937" y="155243"/>
                  <a:pt x="197872" y="161490"/>
                  <a:pt x="201038" y="168613"/>
                </a:cubicBezTo>
                <a:cubicBezTo>
                  <a:pt x="206590" y="181106"/>
                  <a:pt x="204341" y="197855"/>
                  <a:pt x="214008" y="207523"/>
                </a:cubicBezTo>
                <a:cubicBezTo>
                  <a:pt x="218331" y="211847"/>
                  <a:pt x="221509" y="217760"/>
                  <a:pt x="226978" y="220494"/>
                </a:cubicBezTo>
                <a:cubicBezTo>
                  <a:pt x="239206" y="226608"/>
                  <a:pt x="265889" y="233464"/>
                  <a:pt x="265889" y="233464"/>
                </a:cubicBezTo>
                <a:cubicBezTo>
                  <a:pt x="274536" y="231302"/>
                  <a:pt x="286029" y="233746"/>
                  <a:pt x="291829" y="226979"/>
                </a:cubicBezTo>
                <a:cubicBezTo>
                  <a:pt x="300727" y="216598"/>
                  <a:pt x="301484" y="201332"/>
                  <a:pt x="304800" y="188068"/>
                </a:cubicBezTo>
                <a:cubicBezTo>
                  <a:pt x="314601" y="148865"/>
                  <a:pt x="308467" y="170582"/>
                  <a:pt x="324255" y="123217"/>
                </a:cubicBezTo>
                <a:cubicBezTo>
                  <a:pt x="326417" y="116732"/>
                  <a:pt x="326948" y="109450"/>
                  <a:pt x="330740" y="103762"/>
                </a:cubicBezTo>
                <a:cubicBezTo>
                  <a:pt x="335063" y="97277"/>
                  <a:pt x="340224" y="91277"/>
                  <a:pt x="343710" y="84306"/>
                </a:cubicBezTo>
                <a:cubicBezTo>
                  <a:pt x="351106" y="69513"/>
                  <a:pt x="346276" y="60326"/>
                  <a:pt x="363166" y="51881"/>
                </a:cubicBezTo>
                <a:cubicBezTo>
                  <a:pt x="375394" y="45767"/>
                  <a:pt x="402076" y="38911"/>
                  <a:pt x="402076" y="38911"/>
                </a:cubicBezTo>
                <a:cubicBezTo>
                  <a:pt x="406399" y="34587"/>
                  <a:pt x="408947" y="26376"/>
                  <a:pt x="415046" y="25940"/>
                </a:cubicBezTo>
                <a:cubicBezTo>
                  <a:pt x="486841" y="20811"/>
                  <a:pt x="477309" y="16865"/>
                  <a:pt x="505838" y="45396"/>
                </a:cubicBezTo>
                <a:cubicBezTo>
                  <a:pt x="520742" y="90107"/>
                  <a:pt x="509141" y="74638"/>
                  <a:pt x="531778" y="97277"/>
                </a:cubicBezTo>
                <a:cubicBezTo>
                  <a:pt x="533940" y="103762"/>
                  <a:pt x="535206" y="110618"/>
                  <a:pt x="538263" y="116732"/>
                </a:cubicBezTo>
                <a:cubicBezTo>
                  <a:pt x="541749" y="123703"/>
                  <a:pt x="548497" y="128889"/>
                  <a:pt x="551234" y="136187"/>
                </a:cubicBezTo>
                <a:cubicBezTo>
                  <a:pt x="555104" y="146508"/>
                  <a:pt x="555328" y="157853"/>
                  <a:pt x="557719" y="168613"/>
                </a:cubicBezTo>
                <a:cubicBezTo>
                  <a:pt x="559652" y="177314"/>
                  <a:pt x="561755" y="185983"/>
                  <a:pt x="564204" y="194553"/>
                </a:cubicBezTo>
                <a:cubicBezTo>
                  <a:pt x="566082" y="201126"/>
                  <a:pt x="565127" y="210035"/>
                  <a:pt x="570689" y="214008"/>
                </a:cubicBezTo>
                <a:cubicBezTo>
                  <a:pt x="581814" y="221955"/>
                  <a:pt x="609600" y="226979"/>
                  <a:pt x="609600" y="226979"/>
                </a:cubicBezTo>
                <a:cubicBezTo>
                  <a:pt x="624732" y="224817"/>
                  <a:pt x="641324" y="227330"/>
                  <a:pt x="654995" y="220494"/>
                </a:cubicBezTo>
                <a:cubicBezTo>
                  <a:pt x="661109" y="217437"/>
                  <a:pt x="657963" y="206900"/>
                  <a:pt x="661480" y="201038"/>
                </a:cubicBezTo>
                <a:cubicBezTo>
                  <a:pt x="664626" y="195795"/>
                  <a:pt x="670127" y="192391"/>
                  <a:pt x="674451" y="188068"/>
                </a:cubicBezTo>
                <a:cubicBezTo>
                  <a:pt x="678774" y="166451"/>
                  <a:pt x="683797" y="144962"/>
                  <a:pt x="687421" y="123217"/>
                </a:cubicBezTo>
                <a:cubicBezTo>
                  <a:pt x="689912" y="108272"/>
                  <a:pt x="692409" y="80816"/>
                  <a:pt x="700391" y="64851"/>
                </a:cubicBezTo>
                <a:cubicBezTo>
                  <a:pt x="703446" y="58741"/>
                  <a:pt x="718289" y="36446"/>
                  <a:pt x="726332" y="32425"/>
                </a:cubicBezTo>
                <a:cubicBezTo>
                  <a:pt x="734304" y="28439"/>
                  <a:pt x="743702" y="28389"/>
                  <a:pt x="752272" y="25940"/>
                </a:cubicBezTo>
                <a:cubicBezTo>
                  <a:pt x="758845" y="24062"/>
                  <a:pt x="765242" y="21617"/>
                  <a:pt x="771727" y="19455"/>
                </a:cubicBezTo>
                <a:cubicBezTo>
                  <a:pt x="778878" y="20349"/>
                  <a:pt x="827279" y="22954"/>
                  <a:pt x="843063" y="32425"/>
                </a:cubicBezTo>
                <a:cubicBezTo>
                  <a:pt x="857445" y="41055"/>
                  <a:pt x="877144" y="79476"/>
                  <a:pt x="881974" y="84306"/>
                </a:cubicBezTo>
                <a:cubicBezTo>
                  <a:pt x="900455" y="102789"/>
                  <a:pt x="891552" y="92190"/>
                  <a:pt x="907915" y="116732"/>
                </a:cubicBezTo>
                <a:cubicBezTo>
                  <a:pt x="924215" y="165632"/>
                  <a:pt x="902227" y="105357"/>
                  <a:pt x="927370" y="155643"/>
                </a:cubicBezTo>
                <a:cubicBezTo>
                  <a:pt x="930427" y="161757"/>
                  <a:pt x="929658" y="169702"/>
                  <a:pt x="933855" y="175098"/>
                </a:cubicBezTo>
                <a:cubicBezTo>
                  <a:pt x="964475" y="214466"/>
                  <a:pt x="960256" y="209837"/>
                  <a:pt x="992221" y="220494"/>
                </a:cubicBezTo>
                <a:cubicBezTo>
                  <a:pt x="1009515" y="218332"/>
                  <a:pt x="1027061" y="217660"/>
                  <a:pt x="1044102" y="214008"/>
                </a:cubicBezTo>
                <a:cubicBezTo>
                  <a:pt x="1057470" y="211143"/>
                  <a:pt x="1083012" y="201038"/>
                  <a:pt x="1083012" y="201038"/>
                </a:cubicBezTo>
                <a:cubicBezTo>
                  <a:pt x="1087336" y="196715"/>
                  <a:pt x="1093248" y="193537"/>
                  <a:pt x="1095983" y="188068"/>
                </a:cubicBezTo>
                <a:cubicBezTo>
                  <a:pt x="1099969" y="180096"/>
                  <a:pt x="1100020" y="170698"/>
                  <a:pt x="1102468" y="162128"/>
                </a:cubicBezTo>
                <a:cubicBezTo>
                  <a:pt x="1104346" y="155555"/>
                  <a:pt x="1105896" y="148786"/>
                  <a:pt x="1108953" y="142672"/>
                </a:cubicBezTo>
                <a:cubicBezTo>
                  <a:pt x="1112439" y="135701"/>
                  <a:pt x="1118056" y="129984"/>
                  <a:pt x="1121923" y="123217"/>
                </a:cubicBezTo>
                <a:cubicBezTo>
                  <a:pt x="1126719" y="114823"/>
                  <a:pt x="1131085" y="106163"/>
                  <a:pt x="1134893" y="97277"/>
                </a:cubicBezTo>
                <a:cubicBezTo>
                  <a:pt x="1137586" y="90994"/>
                  <a:pt x="1137276" y="83290"/>
                  <a:pt x="1141378" y="77821"/>
                </a:cubicBezTo>
                <a:cubicBezTo>
                  <a:pt x="1166217" y="44703"/>
                  <a:pt x="1164858" y="48378"/>
                  <a:pt x="1193259" y="38911"/>
                </a:cubicBezTo>
                <a:cubicBezTo>
                  <a:pt x="1223523" y="41073"/>
                  <a:pt x="1254616" y="38037"/>
                  <a:pt x="1284051" y="45396"/>
                </a:cubicBezTo>
                <a:cubicBezTo>
                  <a:pt x="1291612" y="47286"/>
                  <a:pt x="1292031" y="58863"/>
                  <a:pt x="1297021" y="64851"/>
                </a:cubicBezTo>
                <a:cubicBezTo>
                  <a:pt x="1302892" y="71896"/>
                  <a:pt x="1309991" y="77821"/>
                  <a:pt x="1316476" y="84306"/>
                </a:cubicBezTo>
                <a:cubicBezTo>
                  <a:pt x="1330063" y="138655"/>
                  <a:pt x="1312804" y="88526"/>
                  <a:pt x="1335932" y="123217"/>
                </a:cubicBezTo>
                <a:cubicBezTo>
                  <a:pt x="1362918" y="163694"/>
                  <a:pt x="1338096" y="134030"/>
                  <a:pt x="1355387" y="168613"/>
                </a:cubicBezTo>
                <a:cubicBezTo>
                  <a:pt x="1358873" y="175584"/>
                  <a:pt x="1364034" y="181583"/>
                  <a:pt x="1368357" y="188068"/>
                </a:cubicBezTo>
                <a:cubicBezTo>
                  <a:pt x="1370519" y="196715"/>
                  <a:pt x="1370856" y="206036"/>
                  <a:pt x="1374842" y="214008"/>
                </a:cubicBezTo>
                <a:cubicBezTo>
                  <a:pt x="1386346" y="237016"/>
                  <a:pt x="1389055" y="223096"/>
                  <a:pt x="1407268" y="220494"/>
                </a:cubicBezTo>
                <a:cubicBezTo>
                  <a:pt x="1415828" y="219271"/>
                  <a:pt x="1424561" y="220494"/>
                  <a:pt x="1433208" y="220494"/>
                </a:cubicBezTo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4E99500-341F-4681-9B73-2C44AAC1B951}"/>
              </a:ext>
            </a:extLst>
          </p:cNvPr>
          <p:cNvCxnSpPr>
            <a:cxnSpLocks/>
            <a:endCxn id="13" idx="1"/>
          </p:cNvCxnSpPr>
          <p:nvPr/>
        </p:nvCxnSpPr>
        <p:spPr>
          <a:xfrm>
            <a:off x="745849" y="2691073"/>
            <a:ext cx="3970167" cy="2567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F137C9C-1CC1-42FB-AA02-963DDFFFC009}"/>
              </a:ext>
            </a:extLst>
          </p:cNvPr>
          <p:cNvCxnSpPr>
            <a:cxnSpLocks/>
            <a:endCxn id="14" idx="1"/>
          </p:cNvCxnSpPr>
          <p:nvPr/>
        </p:nvCxnSpPr>
        <p:spPr>
          <a:xfrm>
            <a:off x="755576" y="2954913"/>
            <a:ext cx="5688632" cy="577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178E5BBA-8AB6-4431-A56F-F43DBD28EAE4}"/>
              </a:ext>
            </a:extLst>
          </p:cNvPr>
          <p:cNvSpPr/>
          <p:nvPr/>
        </p:nvSpPr>
        <p:spPr>
          <a:xfrm>
            <a:off x="5014609" y="2477318"/>
            <a:ext cx="1449454" cy="343710"/>
          </a:xfrm>
          <a:custGeom>
            <a:avLst/>
            <a:gdLst>
              <a:gd name="connsiteX0" fmla="*/ 0 w 1549941"/>
              <a:gd name="connsiteY0" fmla="*/ 259404 h 343710"/>
              <a:gd name="connsiteX1" fmla="*/ 58366 w 1549941"/>
              <a:gd name="connsiteY1" fmla="*/ 136187 h 343710"/>
              <a:gd name="connsiteX2" fmla="*/ 77821 w 1549941"/>
              <a:gd name="connsiteY2" fmla="*/ 123217 h 343710"/>
              <a:gd name="connsiteX3" fmla="*/ 110247 w 1549941"/>
              <a:gd name="connsiteY3" fmla="*/ 103761 h 343710"/>
              <a:gd name="connsiteX4" fmla="*/ 188068 w 1549941"/>
              <a:gd name="connsiteY4" fmla="*/ 71336 h 343710"/>
              <a:gd name="connsiteX5" fmla="*/ 272375 w 1549941"/>
              <a:gd name="connsiteY5" fmla="*/ 77821 h 343710"/>
              <a:gd name="connsiteX6" fmla="*/ 291830 w 1549941"/>
              <a:gd name="connsiteY6" fmla="*/ 97276 h 343710"/>
              <a:gd name="connsiteX7" fmla="*/ 317770 w 1549941"/>
              <a:gd name="connsiteY7" fmla="*/ 110246 h 343710"/>
              <a:gd name="connsiteX8" fmla="*/ 356681 w 1549941"/>
              <a:gd name="connsiteY8" fmla="*/ 142672 h 343710"/>
              <a:gd name="connsiteX9" fmla="*/ 382621 w 1549941"/>
              <a:gd name="connsiteY9" fmla="*/ 201038 h 343710"/>
              <a:gd name="connsiteX10" fmla="*/ 395592 w 1549941"/>
              <a:gd name="connsiteY10" fmla="*/ 226978 h 343710"/>
              <a:gd name="connsiteX11" fmla="*/ 408562 w 1549941"/>
              <a:gd name="connsiteY11" fmla="*/ 239949 h 343710"/>
              <a:gd name="connsiteX12" fmla="*/ 453958 w 1549941"/>
              <a:gd name="connsiteY12" fmla="*/ 291829 h 343710"/>
              <a:gd name="connsiteX13" fmla="*/ 466928 w 1549941"/>
              <a:gd name="connsiteY13" fmla="*/ 304800 h 343710"/>
              <a:gd name="connsiteX14" fmla="*/ 525294 w 1549941"/>
              <a:gd name="connsiteY14" fmla="*/ 330740 h 343710"/>
              <a:gd name="connsiteX15" fmla="*/ 544749 w 1549941"/>
              <a:gd name="connsiteY15" fmla="*/ 337225 h 343710"/>
              <a:gd name="connsiteX16" fmla="*/ 713362 w 1549941"/>
              <a:gd name="connsiteY16" fmla="*/ 330740 h 343710"/>
              <a:gd name="connsiteX17" fmla="*/ 758758 w 1549941"/>
              <a:gd name="connsiteY17" fmla="*/ 304800 h 343710"/>
              <a:gd name="connsiteX18" fmla="*/ 778213 w 1549941"/>
              <a:gd name="connsiteY18" fmla="*/ 298314 h 343710"/>
              <a:gd name="connsiteX19" fmla="*/ 817124 w 1549941"/>
              <a:gd name="connsiteY19" fmla="*/ 265889 h 343710"/>
              <a:gd name="connsiteX20" fmla="*/ 836579 w 1549941"/>
              <a:gd name="connsiteY20" fmla="*/ 259404 h 343710"/>
              <a:gd name="connsiteX21" fmla="*/ 869004 w 1549941"/>
              <a:gd name="connsiteY21" fmla="*/ 226978 h 343710"/>
              <a:gd name="connsiteX22" fmla="*/ 881975 w 1549941"/>
              <a:gd name="connsiteY22" fmla="*/ 194553 h 343710"/>
              <a:gd name="connsiteX23" fmla="*/ 894945 w 1549941"/>
              <a:gd name="connsiteY23" fmla="*/ 168612 h 343710"/>
              <a:gd name="connsiteX24" fmla="*/ 901430 w 1549941"/>
              <a:gd name="connsiteY24" fmla="*/ 149157 h 343710"/>
              <a:gd name="connsiteX25" fmla="*/ 920885 w 1549941"/>
              <a:gd name="connsiteY25" fmla="*/ 129702 h 343710"/>
              <a:gd name="connsiteX26" fmla="*/ 946826 w 1549941"/>
              <a:gd name="connsiteY26" fmla="*/ 84306 h 343710"/>
              <a:gd name="connsiteX27" fmla="*/ 966281 w 1549941"/>
              <a:gd name="connsiteY27" fmla="*/ 64851 h 343710"/>
              <a:gd name="connsiteX28" fmla="*/ 985736 w 1549941"/>
              <a:gd name="connsiteY28" fmla="*/ 32425 h 343710"/>
              <a:gd name="connsiteX29" fmla="*/ 998707 w 1549941"/>
              <a:gd name="connsiteY29" fmla="*/ 12970 h 343710"/>
              <a:gd name="connsiteX30" fmla="*/ 1018162 w 1549941"/>
              <a:gd name="connsiteY30" fmla="*/ 0 h 343710"/>
              <a:gd name="connsiteX31" fmla="*/ 1095983 w 1549941"/>
              <a:gd name="connsiteY31" fmla="*/ 19455 h 343710"/>
              <a:gd name="connsiteX32" fmla="*/ 1108953 w 1549941"/>
              <a:gd name="connsiteY32" fmla="*/ 38910 h 343710"/>
              <a:gd name="connsiteX33" fmla="*/ 1128409 w 1549941"/>
              <a:gd name="connsiteY33" fmla="*/ 84306 h 343710"/>
              <a:gd name="connsiteX34" fmla="*/ 1147864 w 1549941"/>
              <a:gd name="connsiteY34" fmla="*/ 129702 h 343710"/>
              <a:gd name="connsiteX35" fmla="*/ 1167319 w 1549941"/>
              <a:gd name="connsiteY35" fmla="*/ 155642 h 343710"/>
              <a:gd name="connsiteX36" fmla="*/ 1180289 w 1549941"/>
              <a:gd name="connsiteY36" fmla="*/ 175097 h 343710"/>
              <a:gd name="connsiteX37" fmla="*/ 1193260 w 1549941"/>
              <a:gd name="connsiteY37" fmla="*/ 188068 h 343710"/>
              <a:gd name="connsiteX38" fmla="*/ 1206230 w 1549941"/>
              <a:gd name="connsiteY38" fmla="*/ 214008 h 343710"/>
              <a:gd name="connsiteX39" fmla="*/ 1219200 w 1549941"/>
              <a:gd name="connsiteY39" fmla="*/ 233463 h 343710"/>
              <a:gd name="connsiteX40" fmla="*/ 1225685 w 1549941"/>
              <a:gd name="connsiteY40" fmla="*/ 252919 h 343710"/>
              <a:gd name="connsiteX41" fmla="*/ 1284051 w 1549941"/>
              <a:gd name="connsiteY41" fmla="*/ 298314 h 343710"/>
              <a:gd name="connsiteX42" fmla="*/ 1322962 w 1549941"/>
              <a:gd name="connsiteY42" fmla="*/ 330740 h 343710"/>
              <a:gd name="connsiteX43" fmla="*/ 1374843 w 1549941"/>
              <a:gd name="connsiteY43" fmla="*/ 343710 h 343710"/>
              <a:gd name="connsiteX44" fmla="*/ 1433209 w 1549941"/>
              <a:gd name="connsiteY44" fmla="*/ 337225 h 343710"/>
              <a:gd name="connsiteX45" fmla="*/ 1446179 w 1549941"/>
              <a:gd name="connsiteY45" fmla="*/ 317770 h 343710"/>
              <a:gd name="connsiteX46" fmla="*/ 1465634 w 1549941"/>
              <a:gd name="connsiteY46" fmla="*/ 285344 h 343710"/>
              <a:gd name="connsiteX47" fmla="*/ 1504545 w 1549941"/>
              <a:gd name="connsiteY47" fmla="*/ 233463 h 343710"/>
              <a:gd name="connsiteX48" fmla="*/ 1524000 w 1549941"/>
              <a:gd name="connsiteY48" fmla="*/ 220493 h 343710"/>
              <a:gd name="connsiteX49" fmla="*/ 1549941 w 1549941"/>
              <a:gd name="connsiteY49" fmla="*/ 181583 h 343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549941" h="343710">
                <a:moveTo>
                  <a:pt x="0" y="259404"/>
                </a:moveTo>
                <a:cubicBezTo>
                  <a:pt x="19455" y="218332"/>
                  <a:pt x="35818" y="175646"/>
                  <a:pt x="58366" y="136187"/>
                </a:cubicBezTo>
                <a:cubicBezTo>
                  <a:pt x="62233" y="129420"/>
                  <a:pt x="71735" y="128086"/>
                  <a:pt x="77821" y="123217"/>
                </a:cubicBezTo>
                <a:cubicBezTo>
                  <a:pt x="130727" y="80892"/>
                  <a:pt x="45750" y="139592"/>
                  <a:pt x="110247" y="103761"/>
                </a:cubicBezTo>
                <a:cubicBezTo>
                  <a:pt x="174341" y="68154"/>
                  <a:pt x="121768" y="82386"/>
                  <a:pt x="188068" y="71336"/>
                </a:cubicBezTo>
                <a:cubicBezTo>
                  <a:pt x="216170" y="73498"/>
                  <a:pt x="245031" y="70985"/>
                  <a:pt x="272375" y="77821"/>
                </a:cubicBezTo>
                <a:cubicBezTo>
                  <a:pt x="281272" y="80045"/>
                  <a:pt x="284367" y="91945"/>
                  <a:pt x="291830" y="97276"/>
                </a:cubicBezTo>
                <a:cubicBezTo>
                  <a:pt x="299697" y="102895"/>
                  <a:pt x="309376" y="105450"/>
                  <a:pt x="317770" y="110246"/>
                </a:cubicBezTo>
                <a:cubicBezTo>
                  <a:pt x="338837" y="122284"/>
                  <a:pt x="338798" y="124789"/>
                  <a:pt x="356681" y="142672"/>
                </a:cubicBezTo>
                <a:cubicBezTo>
                  <a:pt x="379324" y="210602"/>
                  <a:pt x="357958" y="157879"/>
                  <a:pt x="382621" y="201038"/>
                </a:cubicBezTo>
                <a:cubicBezTo>
                  <a:pt x="387418" y="209432"/>
                  <a:pt x="390229" y="218934"/>
                  <a:pt x="395592" y="226978"/>
                </a:cubicBezTo>
                <a:cubicBezTo>
                  <a:pt x="398984" y="232065"/>
                  <a:pt x="404742" y="235174"/>
                  <a:pt x="408562" y="239949"/>
                </a:cubicBezTo>
                <a:cubicBezTo>
                  <a:pt x="451456" y="293568"/>
                  <a:pt x="373964" y="211835"/>
                  <a:pt x="453958" y="291829"/>
                </a:cubicBezTo>
                <a:cubicBezTo>
                  <a:pt x="458282" y="296153"/>
                  <a:pt x="461841" y="301408"/>
                  <a:pt x="466928" y="304800"/>
                </a:cubicBezTo>
                <a:cubicBezTo>
                  <a:pt x="497759" y="325354"/>
                  <a:pt x="478989" y="315305"/>
                  <a:pt x="525294" y="330740"/>
                </a:cubicBezTo>
                <a:lnTo>
                  <a:pt x="544749" y="337225"/>
                </a:lnTo>
                <a:cubicBezTo>
                  <a:pt x="600953" y="335063"/>
                  <a:pt x="657395" y="336337"/>
                  <a:pt x="713362" y="330740"/>
                </a:cubicBezTo>
                <a:cubicBezTo>
                  <a:pt x="727570" y="329319"/>
                  <a:pt x="746338" y="311010"/>
                  <a:pt x="758758" y="304800"/>
                </a:cubicBezTo>
                <a:cubicBezTo>
                  <a:pt x="764872" y="301743"/>
                  <a:pt x="771728" y="300476"/>
                  <a:pt x="778213" y="298314"/>
                </a:cubicBezTo>
                <a:cubicBezTo>
                  <a:pt x="792557" y="283970"/>
                  <a:pt x="799065" y="274918"/>
                  <a:pt x="817124" y="265889"/>
                </a:cubicBezTo>
                <a:cubicBezTo>
                  <a:pt x="823238" y="262832"/>
                  <a:pt x="830094" y="261566"/>
                  <a:pt x="836579" y="259404"/>
                </a:cubicBezTo>
                <a:cubicBezTo>
                  <a:pt x="847387" y="248595"/>
                  <a:pt x="863327" y="241170"/>
                  <a:pt x="869004" y="226978"/>
                </a:cubicBezTo>
                <a:cubicBezTo>
                  <a:pt x="873328" y="216170"/>
                  <a:pt x="877247" y="205191"/>
                  <a:pt x="881975" y="194553"/>
                </a:cubicBezTo>
                <a:cubicBezTo>
                  <a:pt x="885901" y="185719"/>
                  <a:pt x="891137" y="177498"/>
                  <a:pt x="894945" y="168612"/>
                </a:cubicBezTo>
                <a:cubicBezTo>
                  <a:pt x="897638" y="162329"/>
                  <a:pt x="897638" y="154845"/>
                  <a:pt x="901430" y="149157"/>
                </a:cubicBezTo>
                <a:cubicBezTo>
                  <a:pt x="906517" y="141526"/>
                  <a:pt x="914400" y="136187"/>
                  <a:pt x="920885" y="129702"/>
                </a:cubicBezTo>
                <a:cubicBezTo>
                  <a:pt x="928816" y="113839"/>
                  <a:pt x="935365" y="98059"/>
                  <a:pt x="946826" y="84306"/>
                </a:cubicBezTo>
                <a:cubicBezTo>
                  <a:pt x="952697" y="77261"/>
                  <a:pt x="960778" y="72188"/>
                  <a:pt x="966281" y="64851"/>
                </a:cubicBezTo>
                <a:cubicBezTo>
                  <a:pt x="973844" y="54767"/>
                  <a:pt x="979055" y="43114"/>
                  <a:pt x="985736" y="32425"/>
                </a:cubicBezTo>
                <a:cubicBezTo>
                  <a:pt x="989867" y="25816"/>
                  <a:pt x="993196" y="18481"/>
                  <a:pt x="998707" y="12970"/>
                </a:cubicBezTo>
                <a:cubicBezTo>
                  <a:pt x="1004218" y="7459"/>
                  <a:pt x="1011677" y="4323"/>
                  <a:pt x="1018162" y="0"/>
                </a:cubicBezTo>
                <a:cubicBezTo>
                  <a:pt x="1050611" y="3605"/>
                  <a:pt x="1073644" y="-2884"/>
                  <a:pt x="1095983" y="19455"/>
                </a:cubicBezTo>
                <a:cubicBezTo>
                  <a:pt x="1101494" y="24966"/>
                  <a:pt x="1104630" y="32425"/>
                  <a:pt x="1108953" y="38910"/>
                </a:cubicBezTo>
                <a:cubicBezTo>
                  <a:pt x="1122450" y="92898"/>
                  <a:pt x="1106015" y="39521"/>
                  <a:pt x="1128409" y="84306"/>
                </a:cubicBezTo>
                <a:cubicBezTo>
                  <a:pt x="1150479" y="128445"/>
                  <a:pt x="1114119" y="75709"/>
                  <a:pt x="1147864" y="129702"/>
                </a:cubicBezTo>
                <a:cubicBezTo>
                  <a:pt x="1153592" y="138867"/>
                  <a:pt x="1161037" y="146847"/>
                  <a:pt x="1167319" y="155642"/>
                </a:cubicBezTo>
                <a:cubicBezTo>
                  <a:pt x="1171849" y="161984"/>
                  <a:pt x="1175420" y="169011"/>
                  <a:pt x="1180289" y="175097"/>
                </a:cubicBezTo>
                <a:cubicBezTo>
                  <a:pt x="1184109" y="179872"/>
                  <a:pt x="1189868" y="182980"/>
                  <a:pt x="1193260" y="188068"/>
                </a:cubicBezTo>
                <a:cubicBezTo>
                  <a:pt x="1198622" y="196112"/>
                  <a:pt x="1201434" y="205614"/>
                  <a:pt x="1206230" y="214008"/>
                </a:cubicBezTo>
                <a:cubicBezTo>
                  <a:pt x="1210097" y="220775"/>
                  <a:pt x="1214877" y="226978"/>
                  <a:pt x="1219200" y="233463"/>
                </a:cubicBezTo>
                <a:cubicBezTo>
                  <a:pt x="1221362" y="239948"/>
                  <a:pt x="1221893" y="247231"/>
                  <a:pt x="1225685" y="252919"/>
                </a:cubicBezTo>
                <a:cubicBezTo>
                  <a:pt x="1243940" y="280302"/>
                  <a:pt x="1258285" y="272546"/>
                  <a:pt x="1284051" y="298314"/>
                </a:cubicBezTo>
                <a:cubicBezTo>
                  <a:pt x="1297398" y="311662"/>
                  <a:pt x="1304972" y="320461"/>
                  <a:pt x="1322962" y="330740"/>
                </a:cubicBezTo>
                <a:cubicBezTo>
                  <a:pt x="1333700" y="336876"/>
                  <a:pt x="1366632" y="342068"/>
                  <a:pt x="1374843" y="343710"/>
                </a:cubicBezTo>
                <a:cubicBezTo>
                  <a:pt x="1394298" y="341548"/>
                  <a:pt x="1414812" y="343915"/>
                  <a:pt x="1433209" y="337225"/>
                </a:cubicBezTo>
                <a:cubicBezTo>
                  <a:pt x="1440534" y="334561"/>
                  <a:pt x="1442048" y="324379"/>
                  <a:pt x="1446179" y="317770"/>
                </a:cubicBezTo>
                <a:cubicBezTo>
                  <a:pt x="1452859" y="307081"/>
                  <a:pt x="1458867" y="295978"/>
                  <a:pt x="1465634" y="285344"/>
                </a:cubicBezTo>
                <a:cubicBezTo>
                  <a:pt x="1476386" y="268448"/>
                  <a:pt x="1487841" y="246827"/>
                  <a:pt x="1504545" y="233463"/>
                </a:cubicBezTo>
                <a:cubicBezTo>
                  <a:pt x="1510631" y="228594"/>
                  <a:pt x="1517515" y="224816"/>
                  <a:pt x="1524000" y="220493"/>
                </a:cubicBezTo>
                <a:lnTo>
                  <a:pt x="1549941" y="181583"/>
                </a:lnTo>
              </a:path>
            </a:pathLst>
          </a:cu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F46681F6-0026-44E6-BCE0-31DFEA0A02B1}"/>
              </a:ext>
            </a:extLst>
          </p:cNvPr>
          <p:cNvSpPr/>
          <p:nvPr/>
        </p:nvSpPr>
        <p:spPr>
          <a:xfrm>
            <a:off x="6742800" y="2780569"/>
            <a:ext cx="1439694" cy="295436"/>
          </a:xfrm>
          <a:custGeom>
            <a:avLst/>
            <a:gdLst>
              <a:gd name="connsiteX0" fmla="*/ 0 w 1439694"/>
              <a:gd name="connsiteY0" fmla="*/ 250040 h 295436"/>
              <a:gd name="connsiteX1" fmla="*/ 129703 w 1439694"/>
              <a:gd name="connsiteY1" fmla="*/ 55487 h 295436"/>
              <a:gd name="connsiteX2" fmla="*/ 149158 w 1439694"/>
              <a:gd name="connsiteY2" fmla="*/ 49002 h 295436"/>
              <a:gd name="connsiteX3" fmla="*/ 194554 w 1439694"/>
              <a:gd name="connsiteY3" fmla="*/ 23061 h 295436"/>
              <a:gd name="connsiteX4" fmla="*/ 278860 w 1439694"/>
              <a:gd name="connsiteY4" fmla="*/ 16576 h 295436"/>
              <a:gd name="connsiteX5" fmla="*/ 330741 w 1439694"/>
              <a:gd name="connsiteY5" fmla="*/ 10091 h 295436"/>
              <a:gd name="connsiteX6" fmla="*/ 434503 w 1439694"/>
              <a:gd name="connsiteY6" fmla="*/ 10091 h 295436"/>
              <a:gd name="connsiteX7" fmla="*/ 460443 w 1439694"/>
              <a:gd name="connsiteY7" fmla="*/ 23061 h 295436"/>
              <a:gd name="connsiteX8" fmla="*/ 479898 w 1439694"/>
              <a:gd name="connsiteY8" fmla="*/ 29547 h 295436"/>
              <a:gd name="connsiteX9" fmla="*/ 518809 w 1439694"/>
              <a:gd name="connsiteY9" fmla="*/ 55487 h 295436"/>
              <a:gd name="connsiteX10" fmla="*/ 577175 w 1439694"/>
              <a:gd name="connsiteY10" fmla="*/ 100883 h 295436"/>
              <a:gd name="connsiteX11" fmla="*/ 603115 w 1439694"/>
              <a:gd name="connsiteY11" fmla="*/ 113853 h 295436"/>
              <a:gd name="connsiteX12" fmla="*/ 635541 w 1439694"/>
              <a:gd name="connsiteY12" fmla="*/ 146279 h 295436"/>
              <a:gd name="connsiteX13" fmla="*/ 680937 w 1439694"/>
              <a:gd name="connsiteY13" fmla="*/ 172219 h 295436"/>
              <a:gd name="connsiteX14" fmla="*/ 739303 w 1439694"/>
              <a:gd name="connsiteY14" fmla="*/ 217615 h 295436"/>
              <a:gd name="connsiteX15" fmla="*/ 791183 w 1439694"/>
              <a:gd name="connsiteY15" fmla="*/ 243555 h 295436"/>
              <a:gd name="connsiteX16" fmla="*/ 823609 w 1439694"/>
              <a:gd name="connsiteY16" fmla="*/ 263010 h 295436"/>
              <a:gd name="connsiteX17" fmla="*/ 836579 w 1439694"/>
              <a:gd name="connsiteY17" fmla="*/ 275981 h 295436"/>
              <a:gd name="connsiteX18" fmla="*/ 901430 w 1439694"/>
              <a:gd name="connsiteY18" fmla="*/ 295436 h 295436"/>
              <a:gd name="connsiteX19" fmla="*/ 1225686 w 1439694"/>
              <a:gd name="connsiteY19" fmla="*/ 288951 h 295436"/>
              <a:gd name="connsiteX20" fmla="*/ 1251626 w 1439694"/>
              <a:gd name="connsiteY20" fmla="*/ 275981 h 295436"/>
              <a:gd name="connsiteX21" fmla="*/ 1290537 w 1439694"/>
              <a:gd name="connsiteY21" fmla="*/ 243555 h 295436"/>
              <a:gd name="connsiteX22" fmla="*/ 1329447 w 1439694"/>
              <a:gd name="connsiteY22" fmla="*/ 217615 h 295436"/>
              <a:gd name="connsiteX23" fmla="*/ 1348903 w 1439694"/>
              <a:gd name="connsiteY23" fmla="*/ 204644 h 295436"/>
              <a:gd name="connsiteX24" fmla="*/ 1368358 w 1439694"/>
              <a:gd name="connsiteY24" fmla="*/ 185189 h 295436"/>
              <a:gd name="connsiteX25" fmla="*/ 1394298 w 1439694"/>
              <a:gd name="connsiteY25" fmla="*/ 178704 h 295436"/>
              <a:gd name="connsiteX26" fmla="*/ 1439694 w 1439694"/>
              <a:gd name="connsiteY26" fmla="*/ 139793 h 295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439694" h="295436">
                <a:moveTo>
                  <a:pt x="0" y="250040"/>
                </a:moveTo>
                <a:cubicBezTo>
                  <a:pt x="43234" y="185189"/>
                  <a:pt x="55761" y="80134"/>
                  <a:pt x="129703" y="55487"/>
                </a:cubicBezTo>
                <a:cubicBezTo>
                  <a:pt x="136188" y="53325"/>
                  <a:pt x="143044" y="52059"/>
                  <a:pt x="149158" y="49002"/>
                </a:cubicBezTo>
                <a:cubicBezTo>
                  <a:pt x="164288" y="41437"/>
                  <a:pt x="176984" y="26162"/>
                  <a:pt x="194554" y="23061"/>
                </a:cubicBezTo>
                <a:cubicBezTo>
                  <a:pt x="222310" y="18163"/>
                  <a:pt x="250802" y="19248"/>
                  <a:pt x="278860" y="16576"/>
                </a:cubicBezTo>
                <a:cubicBezTo>
                  <a:pt x="296210" y="14924"/>
                  <a:pt x="313447" y="12253"/>
                  <a:pt x="330741" y="10091"/>
                </a:cubicBezTo>
                <a:cubicBezTo>
                  <a:pt x="372620" y="-3869"/>
                  <a:pt x="361173" y="-2849"/>
                  <a:pt x="434503" y="10091"/>
                </a:cubicBezTo>
                <a:cubicBezTo>
                  <a:pt x="444023" y="11771"/>
                  <a:pt x="451557" y="19253"/>
                  <a:pt x="460443" y="23061"/>
                </a:cubicBezTo>
                <a:cubicBezTo>
                  <a:pt x="466726" y="25754"/>
                  <a:pt x="473413" y="27385"/>
                  <a:pt x="479898" y="29547"/>
                </a:cubicBezTo>
                <a:cubicBezTo>
                  <a:pt x="514608" y="64254"/>
                  <a:pt x="463837" y="16221"/>
                  <a:pt x="518809" y="55487"/>
                </a:cubicBezTo>
                <a:cubicBezTo>
                  <a:pt x="568625" y="91070"/>
                  <a:pt x="497763" y="61177"/>
                  <a:pt x="577175" y="100883"/>
                </a:cubicBezTo>
                <a:cubicBezTo>
                  <a:pt x="585822" y="105206"/>
                  <a:pt x="595484" y="107918"/>
                  <a:pt x="603115" y="113853"/>
                </a:cubicBezTo>
                <a:cubicBezTo>
                  <a:pt x="615181" y="123238"/>
                  <a:pt x="622822" y="137800"/>
                  <a:pt x="635541" y="146279"/>
                </a:cubicBezTo>
                <a:cubicBezTo>
                  <a:pt x="663040" y="164612"/>
                  <a:pt x="648025" y="155764"/>
                  <a:pt x="680937" y="172219"/>
                </a:cubicBezTo>
                <a:cubicBezTo>
                  <a:pt x="702287" y="193569"/>
                  <a:pt x="708276" y="202101"/>
                  <a:pt x="739303" y="217615"/>
                </a:cubicBezTo>
                <a:cubicBezTo>
                  <a:pt x="756596" y="226262"/>
                  <a:pt x="777511" y="229884"/>
                  <a:pt x="791183" y="243555"/>
                </a:cubicBezTo>
                <a:cubicBezTo>
                  <a:pt x="808988" y="261358"/>
                  <a:pt x="798353" y="254591"/>
                  <a:pt x="823609" y="263010"/>
                </a:cubicBezTo>
                <a:cubicBezTo>
                  <a:pt x="827932" y="267334"/>
                  <a:pt x="831110" y="273247"/>
                  <a:pt x="836579" y="275981"/>
                </a:cubicBezTo>
                <a:cubicBezTo>
                  <a:pt x="852366" y="283874"/>
                  <a:pt x="882813" y="290782"/>
                  <a:pt x="901430" y="295436"/>
                </a:cubicBezTo>
                <a:cubicBezTo>
                  <a:pt x="1009515" y="293274"/>
                  <a:pt x="1117745" y="294948"/>
                  <a:pt x="1225686" y="288951"/>
                </a:cubicBezTo>
                <a:cubicBezTo>
                  <a:pt x="1235338" y="288415"/>
                  <a:pt x="1243233" y="280777"/>
                  <a:pt x="1251626" y="275981"/>
                </a:cubicBezTo>
                <a:cubicBezTo>
                  <a:pt x="1289055" y="254592"/>
                  <a:pt x="1253399" y="272440"/>
                  <a:pt x="1290537" y="243555"/>
                </a:cubicBezTo>
                <a:cubicBezTo>
                  <a:pt x="1302842" y="233985"/>
                  <a:pt x="1316477" y="226262"/>
                  <a:pt x="1329447" y="217615"/>
                </a:cubicBezTo>
                <a:cubicBezTo>
                  <a:pt x="1335932" y="213291"/>
                  <a:pt x="1343391" y="210156"/>
                  <a:pt x="1348903" y="204644"/>
                </a:cubicBezTo>
                <a:cubicBezTo>
                  <a:pt x="1355388" y="198159"/>
                  <a:pt x="1360395" y="189739"/>
                  <a:pt x="1368358" y="185189"/>
                </a:cubicBezTo>
                <a:cubicBezTo>
                  <a:pt x="1376096" y="180767"/>
                  <a:pt x="1385651" y="180866"/>
                  <a:pt x="1394298" y="178704"/>
                </a:cubicBezTo>
                <a:cubicBezTo>
                  <a:pt x="1430142" y="142861"/>
                  <a:pt x="1413053" y="153116"/>
                  <a:pt x="1439694" y="139793"/>
                </a:cubicBezTo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3F596E27-69FC-4A28-AFE3-C08B78FEDD77}"/>
              </a:ext>
            </a:extLst>
          </p:cNvPr>
          <p:cNvGrpSpPr/>
          <p:nvPr/>
        </p:nvGrpSpPr>
        <p:grpSpPr>
          <a:xfrm>
            <a:off x="1524000" y="3615478"/>
            <a:ext cx="1438117" cy="1307348"/>
            <a:chOff x="1524000" y="3735434"/>
            <a:chExt cx="1438117" cy="1307348"/>
          </a:xfrm>
        </p:grpSpPr>
        <p:sp>
          <p:nvSpPr>
            <p:cNvPr id="39" name="Explosion: 8 Points 38">
              <a:extLst>
                <a:ext uri="{FF2B5EF4-FFF2-40B4-BE49-F238E27FC236}">
                  <a16:creationId xmlns:a16="http://schemas.microsoft.com/office/drawing/2014/main" id="{586AD69B-3FBC-402F-BF04-3F07869A43DC}"/>
                </a:ext>
              </a:extLst>
            </p:cNvPr>
            <p:cNvSpPr/>
            <p:nvPr/>
          </p:nvSpPr>
          <p:spPr>
            <a:xfrm>
              <a:off x="1524000" y="3735434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Explosion: 8 Points 39">
              <a:extLst>
                <a:ext uri="{FF2B5EF4-FFF2-40B4-BE49-F238E27FC236}">
                  <a16:creationId xmlns:a16="http://schemas.microsoft.com/office/drawing/2014/main" id="{01F0B6EF-C9E1-4876-A390-C7C9F5E61A0D}"/>
                </a:ext>
              </a:extLst>
            </p:cNvPr>
            <p:cNvSpPr/>
            <p:nvPr/>
          </p:nvSpPr>
          <p:spPr>
            <a:xfrm>
              <a:off x="1753477" y="3938757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Explosion: 8 Points 40">
              <a:extLst>
                <a:ext uri="{FF2B5EF4-FFF2-40B4-BE49-F238E27FC236}">
                  <a16:creationId xmlns:a16="http://schemas.microsoft.com/office/drawing/2014/main" id="{56BC9BBB-2A29-4E01-B5AC-8A5AC3868D13}"/>
                </a:ext>
              </a:extLst>
            </p:cNvPr>
            <p:cNvSpPr/>
            <p:nvPr/>
          </p:nvSpPr>
          <p:spPr>
            <a:xfrm>
              <a:off x="2001211" y="4146435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Explosion: 8 Points 41">
              <a:extLst>
                <a:ext uri="{FF2B5EF4-FFF2-40B4-BE49-F238E27FC236}">
                  <a16:creationId xmlns:a16="http://schemas.microsoft.com/office/drawing/2014/main" id="{F9302124-09D8-4776-A1C2-22CE0F9E0FD2}"/>
                </a:ext>
              </a:extLst>
            </p:cNvPr>
            <p:cNvSpPr/>
            <p:nvPr/>
          </p:nvSpPr>
          <p:spPr>
            <a:xfrm>
              <a:off x="2230688" y="4349758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Explosion: 8 Points 42">
              <a:extLst>
                <a:ext uri="{FF2B5EF4-FFF2-40B4-BE49-F238E27FC236}">
                  <a16:creationId xmlns:a16="http://schemas.microsoft.com/office/drawing/2014/main" id="{1EAD8632-33D4-4C8F-9CC1-1E49891CCC19}"/>
                </a:ext>
              </a:extLst>
            </p:cNvPr>
            <p:cNvSpPr/>
            <p:nvPr/>
          </p:nvSpPr>
          <p:spPr>
            <a:xfrm>
              <a:off x="2444608" y="4546398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Explosion: 8 Points 43">
              <a:extLst>
                <a:ext uri="{FF2B5EF4-FFF2-40B4-BE49-F238E27FC236}">
                  <a16:creationId xmlns:a16="http://schemas.microsoft.com/office/drawing/2014/main" id="{4AF2305E-C62F-4AAE-A435-2A9EC8457DF6}"/>
                </a:ext>
              </a:extLst>
            </p:cNvPr>
            <p:cNvSpPr/>
            <p:nvPr/>
          </p:nvSpPr>
          <p:spPr>
            <a:xfrm>
              <a:off x="2674085" y="4749721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ED1EB1-61CD-4A36-92D0-2E00BDEC91E1}"/>
              </a:ext>
            </a:extLst>
          </p:cNvPr>
          <p:cNvGrpSpPr/>
          <p:nvPr/>
        </p:nvGrpSpPr>
        <p:grpSpPr>
          <a:xfrm>
            <a:off x="3250149" y="3617365"/>
            <a:ext cx="1438117" cy="1307348"/>
            <a:chOff x="1524000" y="3735434"/>
            <a:chExt cx="1438117" cy="1307348"/>
          </a:xfrm>
        </p:grpSpPr>
        <p:sp>
          <p:nvSpPr>
            <p:cNvPr id="47" name="Explosion: 8 Points 46">
              <a:extLst>
                <a:ext uri="{FF2B5EF4-FFF2-40B4-BE49-F238E27FC236}">
                  <a16:creationId xmlns:a16="http://schemas.microsoft.com/office/drawing/2014/main" id="{78057A50-5288-4E06-999F-6ADC5648743A}"/>
                </a:ext>
              </a:extLst>
            </p:cNvPr>
            <p:cNvSpPr/>
            <p:nvPr/>
          </p:nvSpPr>
          <p:spPr>
            <a:xfrm>
              <a:off x="1524000" y="3735434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Explosion: 8 Points 47">
              <a:extLst>
                <a:ext uri="{FF2B5EF4-FFF2-40B4-BE49-F238E27FC236}">
                  <a16:creationId xmlns:a16="http://schemas.microsoft.com/office/drawing/2014/main" id="{DD81E8E1-B880-4E23-9034-4F4EFFAE31B9}"/>
                </a:ext>
              </a:extLst>
            </p:cNvPr>
            <p:cNvSpPr/>
            <p:nvPr/>
          </p:nvSpPr>
          <p:spPr>
            <a:xfrm>
              <a:off x="1753477" y="3938757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Explosion: 8 Points 48">
              <a:extLst>
                <a:ext uri="{FF2B5EF4-FFF2-40B4-BE49-F238E27FC236}">
                  <a16:creationId xmlns:a16="http://schemas.microsoft.com/office/drawing/2014/main" id="{8B6A2416-8CF7-41D9-8297-F0B3C7D1B577}"/>
                </a:ext>
              </a:extLst>
            </p:cNvPr>
            <p:cNvSpPr/>
            <p:nvPr/>
          </p:nvSpPr>
          <p:spPr>
            <a:xfrm>
              <a:off x="2001211" y="4146435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Explosion: 8 Points 49">
              <a:extLst>
                <a:ext uri="{FF2B5EF4-FFF2-40B4-BE49-F238E27FC236}">
                  <a16:creationId xmlns:a16="http://schemas.microsoft.com/office/drawing/2014/main" id="{31ED1282-F6AE-4B4F-BA1F-17FF4147B638}"/>
                </a:ext>
              </a:extLst>
            </p:cNvPr>
            <p:cNvSpPr/>
            <p:nvPr/>
          </p:nvSpPr>
          <p:spPr>
            <a:xfrm>
              <a:off x="2230688" y="4349758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Explosion: 8 Points 50">
              <a:extLst>
                <a:ext uri="{FF2B5EF4-FFF2-40B4-BE49-F238E27FC236}">
                  <a16:creationId xmlns:a16="http://schemas.microsoft.com/office/drawing/2014/main" id="{9CEA6BD9-A2BA-4AE3-81CF-A8DEDBE73255}"/>
                </a:ext>
              </a:extLst>
            </p:cNvPr>
            <p:cNvSpPr/>
            <p:nvPr/>
          </p:nvSpPr>
          <p:spPr>
            <a:xfrm>
              <a:off x="2444608" y="4546398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Explosion: 8 Points 51">
              <a:extLst>
                <a:ext uri="{FF2B5EF4-FFF2-40B4-BE49-F238E27FC236}">
                  <a16:creationId xmlns:a16="http://schemas.microsoft.com/office/drawing/2014/main" id="{E683119E-7A25-4AB2-A6F9-F62EF61CC3E0}"/>
                </a:ext>
              </a:extLst>
            </p:cNvPr>
            <p:cNvSpPr/>
            <p:nvPr/>
          </p:nvSpPr>
          <p:spPr>
            <a:xfrm>
              <a:off x="2674085" y="4749721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79F41B08-5A92-43EC-B79E-CE7E129BE438}"/>
              </a:ext>
            </a:extLst>
          </p:cNvPr>
          <p:cNvGrpSpPr/>
          <p:nvPr/>
        </p:nvGrpSpPr>
        <p:grpSpPr>
          <a:xfrm>
            <a:off x="4998484" y="3618425"/>
            <a:ext cx="1438117" cy="1307348"/>
            <a:chOff x="1524000" y="3735434"/>
            <a:chExt cx="1438117" cy="1307348"/>
          </a:xfrm>
        </p:grpSpPr>
        <p:sp>
          <p:nvSpPr>
            <p:cNvPr id="54" name="Explosion: 8 Points 53">
              <a:extLst>
                <a:ext uri="{FF2B5EF4-FFF2-40B4-BE49-F238E27FC236}">
                  <a16:creationId xmlns:a16="http://schemas.microsoft.com/office/drawing/2014/main" id="{E6FB3C58-9B30-4DBC-AA85-098B9E118C79}"/>
                </a:ext>
              </a:extLst>
            </p:cNvPr>
            <p:cNvSpPr/>
            <p:nvPr/>
          </p:nvSpPr>
          <p:spPr>
            <a:xfrm>
              <a:off x="1524000" y="3735434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Explosion: 8 Points 54">
              <a:extLst>
                <a:ext uri="{FF2B5EF4-FFF2-40B4-BE49-F238E27FC236}">
                  <a16:creationId xmlns:a16="http://schemas.microsoft.com/office/drawing/2014/main" id="{150C3B6B-CC31-41DC-B0E6-8CBBE9A86CEC}"/>
                </a:ext>
              </a:extLst>
            </p:cNvPr>
            <p:cNvSpPr/>
            <p:nvPr/>
          </p:nvSpPr>
          <p:spPr>
            <a:xfrm>
              <a:off x="1753477" y="3938757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Explosion: 8 Points 55">
              <a:extLst>
                <a:ext uri="{FF2B5EF4-FFF2-40B4-BE49-F238E27FC236}">
                  <a16:creationId xmlns:a16="http://schemas.microsoft.com/office/drawing/2014/main" id="{AFC32568-F470-4346-B906-3D91BB01D673}"/>
                </a:ext>
              </a:extLst>
            </p:cNvPr>
            <p:cNvSpPr/>
            <p:nvPr/>
          </p:nvSpPr>
          <p:spPr>
            <a:xfrm>
              <a:off x="2001211" y="4146435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Explosion: 8 Points 56">
              <a:extLst>
                <a:ext uri="{FF2B5EF4-FFF2-40B4-BE49-F238E27FC236}">
                  <a16:creationId xmlns:a16="http://schemas.microsoft.com/office/drawing/2014/main" id="{473FBF02-0F3D-4196-B161-6EDBB03A4F58}"/>
                </a:ext>
              </a:extLst>
            </p:cNvPr>
            <p:cNvSpPr/>
            <p:nvPr/>
          </p:nvSpPr>
          <p:spPr>
            <a:xfrm>
              <a:off x="2230688" y="4349758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Explosion: 8 Points 57">
              <a:extLst>
                <a:ext uri="{FF2B5EF4-FFF2-40B4-BE49-F238E27FC236}">
                  <a16:creationId xmlns:a16="http://schemas.microsoft.com/office/drawing/2014/main" id="{DC590920-051F-4FB0-975B-C2143107B306}"/>
                </a:ext>
              </a:extLst>
            </p:cNvPr>
            <p:cNvSpPr/>
            <p:nvPr/>
          </p:nvSpPr>
          <p:spPr>
            <a:xfrm>
              <a:off x="2444608" y="4546398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Explosion: 8 Points 58">
              <a:extLst>
                <a:ext uri="{FF2B5EF4-FFF2-40B4-BE49-F238E27FC236}">
                  <a16:creationId xmlns:a16="http://schemas.microsoft.com/office/drawing/2014/main" id="{9A331618-6B8E-4A02-8367-D8EDBDC67717}"/>
                </a:ext>
              </a:extLst>
            </p:cNvPr>
            <p:cNvSpPr/>
            <p:nvPr/>
          </p:nvSpPr>
          <p:spPr>
            <a:xfrm>
              <a:off x="2674085" y="4749721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4F3D00EA-BA6D-4CC5-AFAA-53BBBAD265FE}"/>
              </a:ext>
            </a:extLst>
          </p:cNvPr>
          <p:cNvGrpSpPr/>
          <p:nvPr/>
        </p:nvGrpSpPr>
        <p:grpSpPr>
          <a:xfrm>
            <a:off x="6724633" y="3620312"/>
            <a:ext cx="1438117" cy="1307348"/>
            <a:chOff x="1524000" y="3735434"/>
            <a:chExt cx="1438117" cy="1307348"/>
          </a:xfrm>
        </p:grpSpPr>
        <p:sp>
          <p:nvSpPr>
            <p:cNvPr id="61" name="Explosion: 8 Points 60">
              <a:extLst>
                <a:ext uri="{FF2B5EF4-FFF2-40B4-BE49-F238E27FC236}">
                  <a16:creationId xmlns:a16="http://schemas.microsoft.com/office/drawing/2014/main" id="{3EE00421-83EF-4918-BDA3-97A63A5379F0}"/>
                </a:ext>
              </a:extLst>
            </p:cNvPr>
            <p:cNvSpPr/>
            <p:nvPr/>
          </p:nvSpPr>
          <p:spPr>
            <a:xfrm>
              <a:off x="1524000" y="3735434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Explosion: 8 Points 61">
              <a:extLst>
                <a:ext uri="{FF2B5EF4-FFF2-40B4-BE49-F238E27FC236}">
                  <a16:creationId xmlns:a16="http://schemas.microsoft.com/office/drawing/2014/main" id="{93CF85D8-D375-489C-A315-458E5CE131EA}"/>
                </a:ext>
              </a:extLst>
            </p:cNvPr>
            <p:cNvSpPr/>
            <p:nvPr/>
          </p:nvSpPr>
          <p:spPr>
            <a:xfrm>
              <a:off x="1753477" y="3938757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Explosion: 8 Points 62">
              <a:extLst>
                <a:ext uri="{FF2B5EF4-FFF2-40B4-BE49-F238E27FC236}">
                  <a16:creationId xmlns:a16="http://schemas.microsoft.com/office/drawing/2014/main" id="{B7A73E8F-4C35-4BA2-B287-C6DFA7FD7D1B}"/>
                </a:ext>
              </a:extLst>
            </p:cNvPr>
            <p:cNvSpPr/>
            <p:nvPr/>
          </p:nvSpPr>
          <p:spPr>
            <a:xfrm>
              <a:off x="2001211" y="4146435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Explosion: 8 Points 63">
              <a:extLst>
                <a:ext uri="{FF2B5EF4-FFF2-40B4-BE49-F238E27FC236}">
                  <a16:creationId xmlns:a16="http://schemas.microsoft.com/office/drawing/2014/main" id="{28CCB252-3BC7-4C7B-98F9-FAADBBB48609}"/>
                </a:ext>
              </a:extLst>
            </p:cNvPr>
            <p:cNvSpPr/>
            <p:nvPr/>
          </p:nvSpPr>
          <p:spPr>
            <a:xfrm>
              <a:off x="2230688" y="4349758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Explosion: 8 Points 64">
              <a:extLst>
                <a:ext uri="{FF2B5EF4-FFF2-40B4-BE49-F238E27FC236}">
                  <a16:creationId xmlns:a16="http://schemas.microsoft.com/office/drawing/2014/main" id="{7CB51D93-1A2B-420E-B278-BF45ED8999D1}"/>
                </a:ext>
              </a:extLst>
            </p:cNvPr>
            <p:cNvSpPr/>
            <p:nvPr/>
          </p:nvSpPr>
          <p:spPr>
            <a:xfrm>
              <a:off x="2444608" y="4546398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Explosion: 8 Points 65">
              <a:extLst>
                <a:ext uri="{FF2B5EF4-FFF2-40B4-BE49-F238E27FC236}">
                  <a16:creationId xmlns:a16="http://schemas.microsoft.com/office/drawing/2014/main" id="{E72F2A42-0726-4A33-9ED2-5193795E49CE}"/>
                </a:ext>
              </a:extLst>
            </p:cNvPr>
            <p:cNvSpPr/>
            <p:nvPr/>
          </p:nvSpPr>
          <p:spPr>
            <a:xfrm>
              <a:off x="2674085" y="4749721"/>
              <a:ext cx="288032" cy="293061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18EC3FC1-C969-4946-BA16-2B0EE354120B}"/>
              </a:ext>
            </a:extLst>
          </p:cNvPr>
          <p:cNvCxnSpPr>
            <a:cxnSpLocks/>
            <a:endCxn id="39" idx="1"/>
          </p:cNvCxnSpPr>
          <p:nvPr/>
        </p:nvCxnSpPr>
        <p:spPr>
          <a:xfrm>
            <a:off x="1424080" y="3732363"/>
            <a:ext cx="9992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7AA01935-BFFB-42E2-B898-7440D094FDD7}"/>
              </a:ext>
            </a:extLst>
          </p:cNvPr>
          <p:cNvCxnSpPr>
            <a:cxnSpLocks/>
            <a:endCxn id="40" idx="1"/>
          </p:cNvCxnSpPr>
          <p:nvPr/>
        </p:nvCxnSpPr>
        <p:spPr>
          <a:xfrm flipV="1">
            <a:off x="1424080" y="3935686"/>
            <a:ext cx="329397" cy="76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060FB10E-3705-4016-A9DD-2F89BB04F810}"/>
              </a:ext>
            </a:extLst>
          </p:cNvPr>
          <p:cNvCxnSpPr>
            <a:cxnSpLocks/>
            <a:endCxn id="41" idx="1"/>
          </p:cNvCxnSpPr>
          <p:nvPr/>
        </p:nvCxnSpPr>
        <p:spPr>
          <a:xfrm>
            <a:off x="1424080" y="4143364"/>
            <a:ext cx="57713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20D1836A-83B0-4AF3-90FC-31E8EC41F682}"/>
              </a:ext>
            </a:extLst>
          </p:cNvPr>
          <p:cNvCxnSpPr>
            <a:cxnSpLocks/>
            <a:endCxn id="42" idx="1"/>
          </p:cNvCxnSpPr>
          <p:nvPr/>
        </p:nvCxnSpPr>
        <p:spPr>
          <a:xfrm>
            <a:off x="1438284" y="4343429"/>
            <a:ext cx="792404" cy="325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DF8107A5-C661-45E7-9168-31843029ED53}"/>
              </a:ext>
            </a:extLst>
          </p:cNvPr>
          <p:cNvCxnSpPr>
            <a:cxnSpLocks/>
            <a:endCxn id="43" idx="1"/>
          </p:cNvCxnSpPr>
          <p:nvPr/>
        </p:nvCxnSpPr>
        <p:spPr>
          <a:xfrm>
            <a:off x="1438284" y="4543327"/>
            <a:ext cx="10063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A5DF7EE0-C7B1-49CE-9157-708D1E0C059E}"/>
              </a:ext>
            </a:extLst>
          </p:cNvPr>
          <p:cNvCxnSpPr>
            <a:cxnSpLocks/>
            <a:endCxn id="44" idx="1"/>
          </p:cNvCxnSpPr>
          <p:nvPr/>
        </p:nvCxnSpPr>
        <p:spPr>
          <a:xfrm>
            <a:off x="1424080" y="4746650"/>
            <a:ext cx="125000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Freeform: Shape 88">
            <a:extLst>
              <a:ext uri="{FF2B5EF4-FFF2-40B4-BE49-F238E27FC236}">
                <a16:creationId xmlns:a16="http://schemas.microsoft.com/office/drawing/2014/main" id="{2542E014-9EF0-4572-AE4E-CD810DB43F60}"/>
              </a:ext>
            </a:extLst>
          </p:cNvPr>
          <p:cNvSpPr/>
          <p:nvPr/>
        </p:nvSpPr>
        <p:spPr>
          <a:xfrm>
            <a:off x="1521685" y="1971491"/>
            <a:ext cx="1498060" cy="376136"/>
          </a:xfrm>
          <a:custGeom>
            <a:avLst/>
            <a:gdLst>
              <a:gd name="connsiteX0" fmla="*/ 0 w 1498060"/>
              <a:gd name="connsiteY0" fmla="*/ 220493 h 376136"/>
              <a:gd name="connsiteX1" fmla="*/ 45396 w 1498060"/>
              <a:gd name="connsiteY1" fmla="*/ 175098 h 376136"/>
              <a:gd name="connsiteX2" fmla="*/ 71336 w 1498060"/>
              <a:gd name="connsiteY2" fmla="*/ 188068 h 376136"/>
              <a:gd name="connsiteX3" fmla="*/ 77821 w 1498060"/>
              <a:gd name="connsiteY3" fmla="*/ 298315 h 376136"/>
              <a:gd name="connsiteX4" fmla="*/ 90792 w 1498060"/>
              <a:gd name="connsiteY4" fmla="*/ 311285 h 376136"/>
              <a:gd name="connsiteX5" fmla="*/ 149158 w 1498060"/>
              <a:gd name="connsiteY5" fmla="*/ 304800 h 376136"/>
              <a:gd name="connsiteX6" fmla="*/ 162128 w 1498060"/>
              <a:gd name="connsiteY6" fmla="*/ 207523 h 376136"/>
              <a:gd name="connsiteX7" fmla="*/ 168613 w 1498060"/>
              <a:gd name="connsiteY7" fmla="*/ 168612 h 376136"/>
              <a:gd name="connsiteX8" fmla="*/ 175098 w 1498060"/>
              <a:gd name="connsiteY8" fmla="*/ 149157 h 376136"/>
              <a:gd name="connsiteX9" fmla="*/ 194553 w 1498060"/>
              <a:gd name="connsiteY9" fmla="*/ 142672 h 376136"/>
              <a:gd name="connsiteX10" fmla="*/ 220494 w 1498060"/>
              <a:gd name="connsiteY10" fmla="*/ 149157 h 376136"/>
              <a:gd name="connsiteX11" fmla="*/ 239949 w 1498060"/>
              <a:gd name="connsiteY11" fmla="*/ 188068 h 376136"/>
              <a:gd name="connsiteX12" fmla="*/ 246434 w 1498060"/>
              <a:gd name="connsiteY12" fmla="*/ 226978 h 376136"/>
              <a:gd name="connsiteX13" fmla="*/ 252919 w 1498060"/>
              <a:gd name="connsiteY13" fmla="*/ 291830 h 376136"/>
              <a:gd name="connsiteX14" fmla="*/ 265890 w 1498060"/>
              <a:gd name="connsiteY14" fmla="*/ 304800 h 376136"/>
              <a:gd name="connsiteX15" fmla="*/ 330741 w 1498060"/>
              <a:gd name="connsiteY15" fmla="*/ 317770 h 376136"/>
              <a:gd name="connsiteX16" fmla="*/ 369651 w 1498060"/>
              <a:gd name="connsiteY16" fmla="*/ 304800 h 376136"/>
              <a:gd name="connsiteX17" fmla="*/ 376136 w 1498060"/>
              <a:gd name="connsiteY17" fmla="*/ 259404 h 376136"/>
              <a:gd name="connsiteX18" fmla="*/ 389107 w 1498060"/>
              <a:gd name="connsiteY18" fmla="*/ 226978 h 376136"/>
              <a:gd name="connsiteX19" fmla="*/ 395592 w 1498060"/>
              <a:gd name="connsiteY19" fmla="*/ 201038 h 376136"/>
              <a:gd name="connsiteX20" fmla="*/ 402077 w 1498060"/>
              <a:gd name="connsiteY20" fmla="*/ 181583 h 376136"/>
              <a:gd name="connsiteX21" fmla="*/ 428017 w 1498060"/>
              <a:gd name="connsiteY21" fmla="*/ 110247 h 376136"/>
              <a:gd name="connsiteX22" fmla="*/ 434502 w 1498060"/>
              <a:gd name="connsiteY22" fmla="*/ 90791 h 376136"/>
              <a:gd name="connsiteX23" fmla="*/ 473413 w 1498060"/>
              <a:gd name="connsiteY23" fmla="*/ 110247 h 376136"/>
              <a:gd name="connsiteX24" fmla="*/ 479898 w 1498060"/>
              <a:gd name="connsiteY24" fmla="*/ 136187 h 376136"/>
              <a:gd name="connsiteX25" fmla="*/ 486383 w 1498060"/>
              <a:gd name="connsiteY25" fmla="*/ 155642 h 376136"/>
              <a:gd name="connsiteX26" fmla="*/ 492868 w 1498060"/>
              <a:gd name="connsiteY26" fmla="*/ 188068 h 376136"/>
              <a:gd name="connsiteX27" fmla="*/ 505839 w 1498060"/>
              <a:gd name="connsiteY27" fmla="*/ 239949 h 376136"/>
              <a:gd name="connsiteX28" fmla="*/ 512324 w 1498060"/>
              <a:gd name="connsiteY28" fmla="*/ 265889 h 376136"/>
              <a:gd name="connsiteX29" fmla="*/ 518809 w 1498060"/>
              <a:gd name="connsiteY29" fmla="*/ 291830 h 376136"/>
              <a:gd name="connsiteX30" fmla="*/ 538264 w 1498060"/>
              <a:gd name="connsiteY30" fmla="*/ 304800 h 376136"/>
              <a:gd name="connsiteX31" fmla="*/ 590145 w 1498060"/>
              <a:gd name="connsiteY31" fmla="*/ 317770 h 376136"/>
              <a:gd name="connsiteX32" fmla="*/ 603115 w 1498060"/>
              <a:gd name="connsiteY32" fmla="*/ 298315 h 376136"/>
              <a:gd name="connsiteX33" fmla="*/ 616085 w 1498060"/>
              <a:gd name="connsiteY33" fmla="*/ 285344 h 376136"/>
              <a:gd name="connsiteX34" fmla="*/ 622570 w 1498060"/>
              <a:gd name="connsiteY34" fmla="*/ 246434 h 376136"/>
              <a:gd name="connsiteX35" fmla="*/ 635541 w 1498060"/>
              <a:gd name="connsiteY35" fmla="*/ 155642 h 376136"/>
              <a:gd name="connsiteX36" fmla="*/ 648511 w 1498060"/>
              <a:gd name="connsiteY36" fmla="*/ 103761 h 376136"/>
              <a:gd name="connsiteX37" fmla="*/ 667966 w 1498060"/>
              <a:gd name="connsiteY37" fmla="*/ 77821 h 376136"/>
              <a:gd name="connsiteX38" fmla="*/ 680936 w 1498060"/>
              <a:gd name="connsiteY38" fmla="*/ 58366 h 376136"/>
              <a:gd name="connsiteX39" fmla="*/ 713362 w 1498060"/>
              <a:gd name="connsiteY39" fmla="*/ 64851 h 376136"/>
              <a:gd name="connsiteX40" fmla="*/ 719847 w 1498060"/>
              <a:gd name="connsiteY40" fmla="*/ 90791 h 376136"/>
              <a:gd name="connsiteX41" fmla="*/ 726332 w 1498060"/>
              <a:gd name="connsiteY41" fmla="*/ 149157 h 376136"/>
              <a:gd name="connsiteX42" fmla="*/ 732817 w 1498060"/>
              <a:gd name="connsiteY42" fmla="*/ 252919 h 376136"/>
              <a:gd name="connsiteX43" fmla="*/ 758758 w 1498060"/>
              <a:gd name="connsiteY43" fmla="*/ 304800 h 376136"/>
              <a:gd name="connsiteX44" fmla="*/ 778213 w 1498060"/>
              <a:gd name="connsiteY44" fmla="*/ 311285 h 376136"/>
              <a:gd name="connsiteX45" fmla="*/ 849549 w 1498060"/>
              <a:gd name="connsiteY45" fmla="*/ 291830 h 376136"/>
              <a:gd name="connsiteX46" fmla="*/ 875490 w 1498060"/>
              <a:gd name="connsiteY46" fmla="*/ 252919 h 376136"/>
              <a:gd name="connsiteX47" fmla="*/ 894945 w 1498060"/>
              <a:gd name="connsiteY47" fmla="*/ 220493 h 376136"/>
              <a:gd name="connsiteX48" fmla="*/ 901430 w 1498060"/>
              <a:gd name="connsiteY48" fmla="*/ 201038 h 376136"/>
              <a:gd name="connsiteX49" fmla="*/ 914400 w 1498060"/>
              <a:gd name="connsiteY49" fmla="*/ 168612 h 376136"/>
              <a:gd name="connsiteX50" fmla="*/ 946826 w 1498060"/>
              <a:gd name="connsiteY50" fmla="*/ 90791 h 376136"/>
              <a:gd name="connsiteX51" fmla="*/ 959796 w 1498060"/>
              <a:gd name="connsiteY51" fmla="*/ 123217 h 376136"/>
              <a:gd name="connsiteX52" fmla="*/ 972766 w 1498060"/>
              <a:gd name="connsiteY52" fmla="*/ 149157 h 376136"/>
              <a:gd name="connsiteX53" fmla="*/ 992221 w 1498060"/>
              <a:gd name="connsiteY53" fmla="*/ 201038 h 376136"/>
              <a:gd name="connsiteX54" fmla="*/ 998707 w 1498060"/>
              <a:gd name="connsiteY54" fmla="*/ 226978 h 376136"/>
              <a:gd name="connsiteX55" fmla="*/ 1011677 w 1498060"/>
              <a:gd name="connsiteY55" fmla="*/ 265889 h 376136"/>
              <a:gd name="connsiteX56" fmla="*/ 1024647 w 1498060"/>
              <a:gd name="connsiteY56" fmla="*/ 324255 h 376136"/>
              <a:gd name="connsiteX57" fmla="*/ 1076528 w 1498060"/>
              <a:gd name="connsiteY57" fmla="*/ 369651 h 376136"/>
              <a:gd name="connsiteX58" fmla="*/ 1095983 w 1498060"/>
              <a:gd name="connsiteY58" fmla="*/ 376136 h 376136"/>
              <a:gd name="connsiteX59" fmla="*/ 1102468 w 1498060"/>
              <a:gd name="connsiteY59" fmla="*/ 207523 h 376136"/>
              <a:gd name="connsiteX60" fmla="*/ 1160834 w 1498060"/>
              <a:gd name="connsiteY60" fmla="*/ 129702 h 376136"/>
              <a:gd name="connsiteX61" fmla="*/ 1199745 w 1498060"/>
              <a:gd name="connsiteY61" fmla="*/ 77821 h 376136"/>
              <a:gd name="connsiteX62" fmla="*/ 1225685 w 1498060"/>
              <a:gd name="connsiteY62" fmla="*/ 38910 h 376136"/>
              <a:gd name="connsiteX63" fmla="*/ 1245141 w 1498060"/>
              <a:gd name="connsiteY63" fmla="*/ 6485 h 376136"/>
              <a:gd name="connsiteX64" fmla="*/ 1264596 w 1498060"/>
              <a:gd name="connsiteY64" fmla="*/ 0 h 376136"/>
              <a:gd name="connsiteX65" fmla="*/ 1284051 w 1498060"/>
              <a:gd name="connsiteY65" fmla="*/ 6485 h 376136"/>
              <a:gd name="connsiteX66" fmla="*/ 1309992 w 1498060"/>
              <a:gd name="connsiteY66" fmla="*/ 45395 h 376136"/>
              <a:gd name="connsiteX67" fmla="*/ 1309992 w 1498060"/>
              <a:gd name="connsiteY67" fmla="*/ 188068 h 376136"/>
              <a:gd name="connsiteX68" fmla="*/ 1297021 w 1498060"/>
              <a:gd name="connsiteY68" fmla="*/ 259404 h 376136"/>
              <a:gd name="connsiteX69" fmla="*/ 1368358 w 1498060"/>
              <a:gd name="connsiteY69" fmla="*/ 291830 h 376136"/>
              <a:gd name="connsiteX70" fmla="*/ 1374843 w 1498060"/>
              <a:gd name="connsiteY70" fmla="*/ 259404 h 376136"/>
              <a:gd name="connsiteX71" fmla="*/ 1381328 w 1498060"/>
              <a:gd name="connsiteY71" fmla="*/ 233464 h 376136"/>
              <a:gd name="connsiteX72" fmla="*/ 1400783 w 1498060"/>
              <a:gd name="connsiteY72" fmla="*/ 194553 h 376136"/>
              <a:gd name="connsiteX73" fmla="*/ 1420239 w 1498060"/>
              <a:gd name="connsiteY73" fmla="*/ 136187 h 376136"/>
              <a:gd name="connsiteX74" fmla="*/ 1426724 w 1498060"/>
              <a:gd name="connsiteY74" fmla="*/ 110247 h 376136"/>
              <a:gd name="connsiteX75" fmla="*/ 1446179 w 1498060"/>
              <a:gd name="connsiteY75" fmla="*/ 103761 h 376136"/>
              <a:gd name="connsiteX76" fmla="*/ 1452664 w 1498060"/>
              <a:gd name="connsiteY76" fmla="*/ 123217 h 376136"/>
              <a:gd name="connsiteX77" fmla="*/ 1459149 w 1498060"/>
              <a:gd name="connsiteY77" fmla="*/ 155642 h 376136"/>
              <a:gd name="connsiteX78" fmla="*/ 1465634 w 1498060"/>
              <a:gd name="connsiteY78" fmla="*/ 181583 h 376136"/>
              <a:gd name="connsiteX79" fmla="*/ 1498060 w 1498060"/>
              <a:gd name="connsiteY79" fmla="*/ 311285 h 376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1498060" h="376136">
                <a:moveTo>
                  <a:pt x="0" y="220493"/>
                </a:moveTo>
                <a:cubicBezTo>
                  <a:pt x="1473" y="218651"/>
                  <a:pt x="30943" y="175098"/>
                  <a:pt x="45396" y="175098"/>
                </a:cubicBezTo>
                <a:cubicBezTo>
                  <a:pt x="55063" y="175098"/>
                  <a:pt x="62689" y="183745"/>
                  <a:pt x="71336" y="188068"/>
                </a:cubicBezTo>
                <a:cubicBezTo>
                  <a:pt x="73498" y="224817"/>
                  <a:pt x="72079" y="261953"/>
                  <a:pt x="77821" y="298315"/>
                </a:cubicBezTo>
                <a:cubicBezTo>
                  <a:pt x="78775" y="304355"/>
                  <a:pt x="84703" y="310731"/>
                  <a:pt x="90792" y="311285"/>
                </a:cubicBezTo>
                <a:cubicBezTo>
                  <a:pt x="110287" y="313057"/>
                  <a:pt x="129703" y="306962"/>
                  <a:pt x="149158" y="304800"/>
                </a:cubicBezTo>
                <a:cubicBezTo>
                  <a:pt x="153481" y="272374"/>
                  <a:pt x="157502" y="239907"/>
                  <a:pt x="162128" y="207523"/>
                </a:cubicBezTo>
                <a:cubicBezTo>
                  <a:pt x="163988" y="194506"/>
                  <a:pt x="165761" y="181448"/>
                  <a:pt x="168613" y="168612"/>
                </a:cubicBezTo>
                <a:cubicBezTo>
                  <a:pt x="170096" y="161939"/>
                  <a:pt x="170264" y="153991"/>
                  <a:pt x="175098" y="149157"/>
                </a:cubicBezTo>
                <a:cubicBezTo>
                  <a:pt x="179932" y="144323"/>
                  <a:pt x="188068" y="144834"/>
                  <a:pt x="194553" y="142672"/>
                </a:cubicBezTo>
                <a:cubicBezTo>
                  <a:pt x="203200" y="144834"/>
                  <a:pt x="213078" y="144213"/>
                  <a:pt x="220494" y="149157"/>
                </a:cubicBezTo>
                <a:cubicBezTo>
                  <a:pt x="229620" y="155241"/>
                  <a:pt x="237697" y="177935"/>
                  <a:pt x="239949" y="188068"/>
                </a:cubicBezTo>
                <a:cubicBezTo>
                  <a:pt x="242801" y="200904"/>
                  <a:pt x="244803" y="213931"/>
                  <a:pt x="246434" y="226978"/>
                </a:cubicBezTo>
                <a:cubicBezTo>
                  <a:pt x="249129" y="248535"/>
                  <a:pt x="247650" y="270754"/>
                  <a:pt x="252919" y="291830"/>
                </a:cubicBezTo>
                <a:cubicBezTo>
                  <a:pt x="254402" y="297762"/>
                  <a:pt x="260647" y="301654"/>
                  <a:pt x="265890" y="304800"/>
                </a:cubicBezTo>
                <a:cubicBezTo>
                  <a:pt x="280039" y="313289"/>
                  <a:pt x="322869" y="316645"/>
                  <a:pt x="330741" y="317770"/>
                </a:cubicBezTo>
                <a:cubicBezTo>
                  <a:pt x="343711" y="313447"/>
                  <a:pt x="361258" y="315592"/>
                  <a:pt x="369651" y="304800"/>
                </a:cubicBezTo>
                <a:cubicBezTo>
                  <a:pt x="379035" y="292734"/>
                  <a:pt x="372429" y="274233"/>
                  <a:pt x="376136" y="259404"/>
                </a:cubicBezTo>
                <a:cubicBezTo>
                  <a:pt x="378960" y="248110"/>
                  <a:pt x="385426" y="238022"/>
                  <a:pt x="389107" y="226978"/>
                </a:cubicBezTo>
                <a:cubicBezTo>
                  <a:pt x="391926" y="218523"/>
                  <a:pt x="393143" y="209608"/>
                  <a:pt x="395592" y="201038"/>
                </a:cubicBezTo>
                <a:cubicBezTo>
                  <a:pt x="397470" y="194465"/>
                  <a:pt x="400278" y="188178"/>
                  <a:pt x="402077" y="181583"/>
                </a:cubicBezTo>
                <a:cubicBezTo>
                  <a:pt x="419224" y="118711"/>
                  <a:pt x="404159" y="146034"/>
                  <a:pt x="428017" y="110247"/>
                </a:cubicBezTo>
                <a:cubicBezTo>
                  <a:pt x="430179" y="103762"/>
                  <a:pt x="428155" y="93330"/>
                  <a:pt x="434502" y="90791"/>
                </a:cubicBezTo>
                <a:cubicBezTo>
                  <a:pt x="451578" y="83960"/>
                  <a:pt x="464292" y="101125"/>
                  <a:pt x="473413" y="110247"/>
                </a:cubicBezTo>
                <a:cubicBezTo>
                  <a:pt x="475575" y="118894"/>
                  <a:pt x="477449" y="127617"/>
                  <a:pt x="479898" y="136187"/>
                </a:cubicBezTo>
                <a:cubicBezTo>
                  <a:pt x="481776" y="142760"/>
                  <a:pt x="484725" y="149010"/>
                  <a:pt x="486383" y="155642"/>
                </a:cubicBezTo>
                <a:cubicBezTo>
                  <a:pt x="489056" y="166336"/>
                  <a:pt x="490389" y="177328"/>
                  <a:pt x="492868" y="188068"/>
                </a:cubicBezTo>
                <a:cubicBezTo>
                  <a:pt x="496876" y="205437"/>
                  <a:pt x="501515" y="222655"/>
                  <a:pt x="505839" y="239949"/>
                </a:cubicBezTo>
                <a:lnTo>
                  <a:pt x="512324" y="265889"/>
                </a:lnTo>
                <a:cubicBezTo>
                  <a:pt x="514486" y="274536"/>
                  <a:pt x="511393" y="286886"/>
                  <a:pt x="518809" y="291830"/>
                </a:cubicBezTo>
                <a:cubicBezTo>
                  <a:pt x="525294" y="296153"/>
                  <a:pt x="531293" y="301314"/>
                  <a:pt x="538264" y="304800"/>
                </a:cubicBezTo>
                <a:cubicBezTo>
                  <a:pt x="551559" y="311447"/>
                  <a:pt x="577812" y="315303"/>
                  <a:pt x="590145" y="317770"/>
                </a:cubicBezTo>
                <a:cubicBezTo>
                  <a:pt x="594468" y="311285"/>
                  <a:pt x="598246" y="304401"/>
                  <a:pt x="603115" y="298315"/>
                </a:cubicBezTo>
                <a:cubicBezTo>
                  <a:pt x="606935" y="293540"/>
                  <a:pt x="613938" y="291069"/>
                  <a:pt x="616085" y="285344"/>
                </a:cubicBezTo>
                <a:cubicBezTo>
                  <a:pt x="620702" y="273032"/>
                  <a:pt x="620619" y="259437"/>
                  <a:pt x="622570" y="246434"/>
                </a:cubicBezTo>
                <a:cubicBezTo>
                  <a:pt x="627105" y="216201"/>
                  <a:pt x="630773" y="185839"/>
                  <a:pt x="635541" y="155642"/>
                </a:cubicBezTo>
                <a:cubicBezTo>
                  <a:pt x="636705" y="148268"/>
                  <a:pt x="642672" y="113980"/>
                  <a:pt x="648511" y="103761"/>
                </a:cubicBezTo>
                <a:cubicBezTo>
                  <a:pt x="653873" y="94377"/>
                  <a:pt x="661684" y="86616"/>
                  <a:pt x="667966" y="77821"/>
                </a:cubicBezTo>
                <a:cubicBezTo>
                  <a:pt x="672496" y="71479"/>
                  <a:pt x="676613" y="64851"/>
                  <a:pt x="680936" y="58366"/>
                </a:cubicBezTo>
                <a:cubicBezTo>
                  <a:pt x="691745" y="60528"/>
                  <a:pt x="704894" y="57795"/>
                  <a:pt x="713362" y="64851"/>
                </a:cubicBezTo>
                <a:cubicBezTo>
                  <a:pt x="720209" y="70557"/>
                  <a:pt x="718492" y="81982"/>
                  <a:pt x="719847" y="90791"/>
                </a:cubicBezTo>
                <a:cubicBezTo>
                  <a:pt x="722823" y="110138"/>
                  <a:pt x="724771" y="129644"/>
                  <a:pt x="726332" y="149157"/>
                </a:cubicBezTo>
                <a:cubicBezTo>
                  <a:pt x="729096" y="183701"/>
                  <a:pt x="728135" y="218582"/>
                  <a:pt x="732817" y="252919"/>
                </a:cubicBezTo>
                <a:cubicBezTo>
                  <a:pt x="735123" y="269827"/>
                  <a:pt x="741753" y="294597"/>
                  <a:pt x="758758" y="304800"/>
                </a:cubicBezTo>
                <a:cubicBezTo>
                  <a:pt x="764620" y="308317"/>
                  <a:pt x="771728" y="309123"/>
                  <a:pt x="778213" y="311285"/>
                </a:cubicBezTo>
                <a:cubicBezTo>
                  <a:pt x="801992" y="304800"/>
                  <a:pt x="826545" y="300678"/>
                  <a:pt x="849549" y="291830"/>
                </a:cubicBezTo>
                <a:cubicBezTo>
                  <a:pt x="862145" y="286985"/>
                  <a:pt x="871183" y="260671"/>
                  <a:pt x="875490" y="252919"/>
                </a:cubicBezTo>
                <a:cubicBezTo>
                  <a:pt x="881612" y="241900"/>
                  <a:pt x="889308" y="231767"/>
                  <a:pt x="894945" y="220493"/>
                </a:cubicBezTo>
                <a:cubicBezTo>
                  <a:pt x="898002" y="214379"/>
                  <a:pt x="899030" y="207439"/>
                  <a:pt x="901430" y="201038"/>
                </a:cubicBezTo>
                <a:cubicBezTo>
                  <a:pt x="905517" y="190138"/>
                  <a:pt x="910077" y="179421"/>
                  <a:pt x="914400" y="168612"/>
                </a:cubicBezTo>
                <a:cubicBezTo>
                  <a:pt x="928472" y="70105"/>
                  <a:pt x="901933" y="60864"/>
                  <a:pt x="946826" y="90791"/>
                </a:cubicBezTo>
                <a:cubicBezTo>
                  <a:pt x="951149" y="101600"/>
                  <a:pt x="955068" y="112579"/>
                  <a:pt x="959796" y="123217"/>
                </a:cubicBezTo>
                <a:cubicBezTo>
                  <a:pt x="963722" y="132051"/>
                  <a:pt x="969709" y="139986"/>
                  <a:pt x="972766" y="149157"/>
                </a:cubicBezTo>
                <a:cubicBezTo>
                  <a:pt x="991464" y="205253"/>
                  <a:pt x="965582" y="161079"/>
                  <a:pt x="992221" y="201038"/>
                </a:cubicBezTo>
                <a:cubicBezTo>
                  <a:pt x="994383" y="209685"/>
                  <a:pt x="996146" y="218441"/>
                  <a:pt x="998707" y="226978"/>
                </a:cubicBezTo>
                <a:cubicBezTo>
                  <a:pt x="1002636" y="240073"/>
                  <a:pt x="1008996" y="252483"/>
                  <a:pt x="1011677" y="265889"/>
                </a:cubicBezTo>
                <a:cubicBezTo>
                  <a:pt x="1011820" y="266603"/>
                  <a:pt x="1022030" y="320330"/>
                  <a:pt x="1024647" y="324255"/>
                </a:cubicBezTo>
                <a:cubicBezTo>
                  <a:pt x="1033099" y="336933"/>
                  <a:pt x="1059389" y="361081"/>
                  <a:pt x="1076528" y="369651"/>
                </a:cubicBezTo>
                <a:cubicBezTo>
                  <a:pt x="1082642" y="372708"/>
                  <a:pt x="1089498" y="373974"/>
                  <a:pt x="1095983" y="376136"/>
                </a:cubicBezTo>
                <a:cubicBezTo>
                  <a:pt x="1098145" y="319932"/>
                  <a:pt x="1098727" y="263644"/>
                  <a:pt x="1102468" y="207523"/>
                </a:cubicBezTo>
                <a:cubicBezTo>
                  <a:pt x="1105701" y="159027"/>
                  <a:pt x="1127851" y="184673"/>
                  <a:pt x="1160834" y="129702"/>
                </a:cubicBezTo>
                <a:cubicBezTo>
                  <a:pt x="1214257" y="40665"/>
                  <a:pt x="1150096" y="141656"/>
                  <a:pt x="1199745" y="77821"/>
                </a:cubicBezTo>
                <a:cubicBezTo>
                  <a:pt x="1209315" y="65516"/>
                  <a:pt x="1218115" y="52537"/>
                  <a:pt x="1225685" y="38910"/>
                </a:cubicBezTo>
                <a:cubicBezTo>
                  <a:pt x="1235888" y="20545"/>
                  <a:pt x="1225740" y="18125"/>
                  <a:pt x="1245141" y="6485"/>
                </a:cubicBezTo>
                <a:cubicBezTo>
                  <a:pt x="1251003" y="2968"/>
                  <a:pt x="1258111" y="2162"/>
                  <a:pt x="1264596" y="0"/>
                </a:cubicBezTo>
                <a:cubicBezTo>
                  <a:pt x="1271081" y="2162"/>
                  <a:pt x="1279217" y="1651"/>
                  <a:pt x="1284051" y="6485"/>
                </a:cubicBezTo>
                <a:cubicBezTo>
                  <a:pt x="1295074" y="17507"/>
                  <a:pt x="1309992" y="45395"/>
                  <a:pt x="1309992" y="45395"/>
                </a:cubicBezTo>
                <a:cubicBezTo>
                  <a:pt x="1329006" y="102439"/>
                  <a:pt x="1319706" y="66635"/>
                  <a:pt x="1309992" y="188068"/>
                </a:cubicBezTo>
                <a:cubicBezTo>
                  <a:pt x="1308885" y="201904"/>
                  <a:pt x="1300058" y="244219"/>
                  <a:pt x="1297021" y="259404"/>
                </a:cubicBezTo>
                <a:cubicBezTo>
                  <a:pt x="1303868" y="300482"/>
                  <a:pt x="1295728" y="331447"/>
                  <a:pt x="1368358" y="291830"/>
                </a:cubicBezTo>
                <a:cubicBezTo>
                  <a:pt x="1378035" y="286552"/>
                  <a:pt x="1372452" y="270164"/>
                  <a:pt x="1374843" y="259404"/>
                </a:cubicBezTo>
                <a:cubicBezTo>
                  <a:pt x="1376776" y="250703"/>
                  <a:pt x="1377817" y="241656"/>
                  <a:pt x="1381328" y="233464"/>
                </a:cubicBezTo>
                <a:cubicBezTo>
                  <a:pt x="1419043" y="145461"/>
                  <a:pt x="1373457" y="276532"/>
                  <a:pt x="1400783" y="194553"/>
                </a:cubicBezTo>
                <a:cubicBezTo>
                  <a:pt x="1416319" y="101335"/>
                  <a:pt x="1395368" y="194216"/>
                  <a:pt x="1420239" y="136187"/>
                </a:cubicBezTo>
                <a:cubicBezTo>
                  <a:pt x="1423750" y="127995"/>
                  <a:pt x="1421156" y="117207"/>
                  <a:pt x="1426724" y="110247"/>
                </a:cubicBezTo>
                <a:cubicBezTo>
                  <a:pt x="1430994" y="104909"/>
                  <a:pt x="1439694" y="105923"/>
                  <a:pt x="1446179" y="103761"/>
                </a:cubicBezTo>
                <a:cubicBezTo>
                  <a:pt x="1448341" y="110246"/>
                  <a:pt x="1451006" y="116585"/>
                  <a:pt x="1452664" y="123217"/>
                </a:cubicBezTo>
                <a:cubicBezTo>
                  <a:pt x="1455337" y="133910"/>
                  <a:pt x="1456758" y="144882"/>
                  <a:pt x="1459149" y="155642"/>
                </a:cubicBezTo>
                <a:cubicBezTo>
                  <a:pt x="1461082" y="164343"/>
                  <a:pt x="1463472" y="172936"/>
                  <a:pt x="1465634" y="181583"/>
                </a:cubicBezTo>
                <a:cubicBezTo>
                  <a:pt x="1472551" y="319921"/>
                  <a:pt x="1428831" y="311285"/>
                  <a:pt x="1498060" y="311285"/>
                </a:cubicBezTo>
              </a:path>
            </a:pathLst>
          </a:cu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294F7FC5-4F14-44FD-86A4-3D67082B42E9}"/>
              </a:ext>
            </a:extLst>
          </p:cNvPr>
          <p:cNvSpPr/>
          <p:nvPr/>
        </p:nvSpPr>
        <p:spPr>
          <a:xfrm>
            <a:off x="4015392" y="4004622"/>
            <a:ext cx="672873" cy="293061"/>
          </a:xfrm>
          <a:custGeom>
            <a:avLst/>
            <a:gdLst>
              <a:gd name="connsiteX0" fmla="*/ 0 w 1433208"/>
              <a:gd name="connsiteY0" fmla="*/ 129702 h 233464"/>
              <a:gd name="connsiteX1" fmla="*/ 12970 w 1433208"/>
              <a:gd name="connsiteY1" fmla="*/ 71336 h 233464"/>
              <a:gd name="connsiteX2" fmla="*/ 25940 w 1433208"/>
              <a:gd name="connsiteY2" fmla="*/ 51881 h 233464"/>
              <a:gd name="connsiteX3" fmla="*/ 51880 w 1433208"/>
              <a:gd name="connsiteY3" fmla="*/ 25940 h 233464"/>
              <a:gd name="connsiteX4" fmla="*/ 84306 w 1433208"/>
              <a:gd name="connsiteY4" fmla="*/ 0 h 233464"/>
              <a:gd name="connsiteX5" fmla="*/ 110246 w 1433208"/>
              <a:gd name="connsiteY5" fmla="*/ 6485 h 233464"/>
              <a:gd name="connsiteX6" fmla="*/ 136187 w 1433208"/>
              <a:gd name="connsiteY6" fmla="*/ 58366 h 233464"/>
              <a:gd name="connsiteX7" fmla="*/ 168612 w 1433208"/>
              <a:gd name="connsiteY7" fmla="*/ 97277 h 233464"/>
              <a:gd name="connsiteX8" fmla="*/ 175097 w 1433208"/>
              <a:gd name="connsiteY8" fmla="*/ 136187 h 233464"/>
              <a:gd name="connsiteX9" fmla="*/ 188068 w 1433208"/>
              <a:gd name="connsiteY9" fmla="*/ 149157 h 233464"/>
              <a:gd name="connsiteX10" fmla="*/ 201038 w 1433208"/>
              <a:gd name="connsiteY10" fmla="*/ 168613 h 233464"/>
              <a:gd name="connsiteX11" fmla="*/ 214008 w 1433208"/>
              <a:gd name="connsiteY11" fmla="*/ 207523 h 233464"/>
              <a:gd name="connsiteX12" fmla="*/ 226978 w 1433208"/>
              <a:gd name="connsiteY12" fmla="*/ 220494 h 233464"/>
              <a:gd name="connsiteX13" fmla="*/ 265889 w 1433208"/>
              <a:gd name="connsiteY13" fmla="*/ 233464 h 233464"/>
              <a:gd name="connsiteX14" fmla="*/ 291829 w 1433208"/>
              <a:gd name="connsiteY14" fmla="*/ 226979 h 233464"/>
              <a:gd name="connsiteX15" fmla="*/ 304800 w 1433208"/>
              <a:gd name="connsiteY15" fmla="*/ 188068 h 233464"/>
              <a:gd name="connsiteX16" fmla="*/ 324255 w 1433208"/>
              <a:gd name="connsiteY16" fmla="*/ 123217 h 233464"/>
              <a:gd name="connsiteX17" fmla="*/ 330740 w 1433208"/>
              <a:gd name="connsiteY17" fmla="*/ 103762 h 233464"/>
              <a:gd name="connsiteX18" fmla="*/ 343710 w 1433208"/>
              <a:gd name="connsiteY18" fmla="*/ 84306 h 233464"/>
              <a:gd name="connsiteX19" fmla="*/ 363166 w 1433208"/>
              <a:gd name="connsiteY19" fmla="*/ 51881 h 233464"/>
              <a:gd name="connsiteX20" fmla="*/ 402076 w 1433208"/>
              <a:gd name="connsiteY20" fmla="*/ 38911 h 233464"/>
              <a:gd name="connsiteX21" fmla="*/ 415046 w 1433208"/>
              <a:gd name="connsiteY21" fmla="*/ 25940 h 233464"/>
              <a:gd name="connsiteX22" fmla="*/ 505838 w 1433208"/>
              <a:gd name="connsiteY22" fmla="*/ 45396 h 233464"/>
              <a:gd name="connsiteX23" fmla="*/ 531778 w 1433208"/>
              <a:gd name="connsiteY23" fmla="*/ 97277 h 233464"/>
              <a:gd name="connsiteX24" fmla="*/ 538263 w 1433208"/>
              <a:gd name="connsiteY24" fmla="*/ 116732 h 233464"/>
              <a:gd name="connsiteX25" fmla="*/ 551234 w 1433208"/>
              <a:gd name="connsiteY25" fmla="*/ 136187 h 233464"/>
              <a:gd name="connsiteX26" fmla="*/ 557719 w 1433208"/>
              <a:gd name="connsiteY26" fmla="*/ 168613 h 233464"/>
              <a:gd name="connsiteX27" fmla="*/ 564204 w 1433208"/>
              <a:gd name="connsiteY27" fmla="*/ 194553 h 233464"/>
              <a:gd name="connsiteX28" fmla="*/ 570689 w 1433208"/>
              <a:gd name="connsiteY28" fmla="*/ 214008 h 233464"/>
              <a:gd name="connsiteX29" fmla="*/ 609600 w 1433208"/>
              <a:gd name="connsiteY29" fmla="*/ 226979 h 233464"/>
              <a:gd name="connsiteX30" fmla="*/ 654995 w 1433208"/>
              <a:gd name="connsiteY30" fmla="*/ 220494 h 233464"/>
              <a:gd name="connsiteX31" fmla="*/ 661480 w 1433208"/>
              <a:gd name="connsiteY31" fmla="*/ 201038 h 233464"/>
              <a:gd name="connsiteX32" fmla="*/ 674451 w 1433208"/>
              <a:gd name="connsiteY32" fmla="*/ 188068 h 233464"/>
              <a:gd name="connsiteX33" fmla="*/ 687421 w 1433208"/>
              <a:gd name="connsiteY33" fmla="*/ 123217 h 233464"/>
              <a:gd name="connsiteX34" fmla="*/ 700391 w 1433208"/>
              <a:gd name="connsiteY34" fmla="*/ 64851 h 233464"/>
              <a:gd name="connsiteX35" fmla="*/ 726332 w 1433208"/>
              <a:gd name="connsiteY35" fmla="*/ 32425 h 233464"/>
              <a:gd name="connsiteX36" fmla="*/ 752272 w 1433208"/>
              <a:gd name="connsiteY36" fmla="*/ 25940 h 233464"/>
              <a:gd name="connsiteX37" fmla="*/ 771727 w 1433208"/>
              <a:gd name="connsiteY37" fmla="*/ 19455 h 233464"/>
              <a:gd name="connsiteX38" fmla="*/ 843063 w 1433208"/>
              <a:gd name="connsiteY38" fmla="*/ 32425 h 233464"/>
              <a:gd name="connsiteX39" fmla="*/ 881974 w 1433208"/>
              <a:gd name="connsiteY39" fmla="*/ 84306 h 233464"/>
              <a:gd name="connsiteX40" fmla="*/ 907915 w 1433208"/>
              <a:gd name="connsiteY40" fmla="*/ 116732 h 233464"/>
              <a:gd name="connsiteX41" fmla="*/ 927370 w 1433208"/>
              <a:gd name="connsiteY41" fmla="*/ 155643 h 233464"/>
              <a:gd name="connsiteX42" fmla="*/ 933855 w 1433208"/>
              <a:gd name="connsiteY42" fmla="*/ 175098 h 233464"/>
              <a:gd name="connsiteX43" fmla="*/ 992221 w 1433208"/>
              <a:gd name="connsiteY43" fmla="*/ 220494 h 233464"/>
              <a:gd name="connsiteX44" fmla="*/ 1044102 w 1433208"/>
              <a:gd name="connsiteY44" fmla="*/ 214008 h 233464"/>
              <a:gd name="connsiteX45" fmla="*/ 1083012 w 1433208"/>
              <a:gd name="connsiteY45" fmla="*/ 201038 h 233464"/>
              <a:gd name="connsiteX46" fmla="*/ 1095983 w 1433208"/>
              <a:gd name="connsiteY46" fmla="*/ 188068 h 233464"/>
              <a:gd name="connsiteX47" fmla="*/ 1102468 w 1433208"/>
              <a:gd name="connsiteY47" fmla="*/ 162128 h 233464"/>
              <a:gd name="connsiteX48" fmla="*/ 1108953 w 1433208"/>
              <a:gd name="connsiteY48" fmla="*/ 142672 h 233464"/>
              <a:gd name="connsiteX49" fmla="*/ 1121923 w 1433208"/>
              <a:gd name="connsiteY49" fmla="*/ 123217 h 233464"/>
              <a:gd name="connsiteX50" fmla="*/ 1134893 w 1433208"/>
              <a:gd name="connsiteY50" fmla="*/ 97277 h 233464"/>
              <a:gd name="connsiteX51" fmla="*/ 1141378 w 1433208"/>
              <a:gd name="connsiteY51" fmla="*/ 77821 h 233464"/>
              <a:gd name="connsiteX52" fmla="*/ 1193259 w 1433208"/>
              <a:gd name="connsiteY52" fmla="*/ 38911 h 233464"/>
              <a:gd name="connsiteX53" fmla="*/ 1284051 w 1433208"/>
              <a:gd name="connsiteY53" fmla="*/ 45396 h 233464"/>
              <a:gd name="connsiteX54" fmla="*/ 1297021 w 1433208"/>
              <a:gd name="connsiteY54" fmla="*/ 64851 h 233464"/>
              <a:gd name="connsiteX55" fmla="*/ 1316476 w 1433208"/>
              <a:gd name="connsiteY55" fmla="*/ 84306 h 233464"/>
              <a:gd name="connsiteX56" fmla="*/ 1335932 w 1433208"/>
              <a:gd name="connsiteY56" fmla="*/ 123217 h 233464"/>
              <a:gd name="connsiteX57" fmla="*/ 1355387 w 1433208"/>
              <a:gd name="connsiteY57" fmla="*/ 168613 h 233464"/>
              <a:gd name="connsiteX58" fmla="*/ 1368357 w 1433208"/>
              <a:gd name="connsiteY58" fmla="*/ 188068 h 233464"/>
              <a:gd name="connsiteX59" fmla="*/ 1374842 w 1433208"/>
              <a:gd name="connsiteY59" fmla="*/ 214008 h 233464"/>
              <a:gd name="connsiteX60" fmla="*/ 1407268 w 1433208"/>
              <a:gd name="connsiteY60" fmla="*/ 220494 h 233464"/>
              <a:gd name="connsiteX61" fmla="*/ 1433208 w 1433208"/>
              <a:gd name="connsiteY61" fmla="*/ 220494 h 233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33208" h="233464">
                <a:moveTo>
                  <a:pt x="0" y="129702"/>
                </a:moveTo>
                <a:cubicBezTo>
                  <a:pt x="1154" y="123932"/>
                  <a:pt x="9536" y="79349"/>
                  <a:pt x="12970" y="71336"/>
                </a:cubicBezTo>
                <a:cubicBezTo>
                  <a:pt x="16040" y="64172"/>
                  <a:pt x="21617" y="58366"/>
                  <a:pt x="25940" y="51881"/>
                </a:cubicBezTo>
                <a:cubicBezTo>
                  <a:pt x="40089" y="9433"/>
                  <a:pt x="20438" y="51093"/>
                  <a:pt x="51880" y="25940"/>
                </a:cubicBezTo>
                <a:cubicBezTo>
                  <a:pt x="93786" y="-7583"/>
                  <a:pt x="35406" y="16300"/>
                  <a:pt x="84306" y="0"/>
                </a:cubicBezTo>
                <a:cubicBezTo>
                  <a:pt x="92953" y="2162"/>
                  <a:pt x="102274" y="2499"/>
                  <a:pt x="110246" y="6485"/>
                </a:cubicBezTo>
                <a:cubicBezTo>
                  <a:pt x="131565" y="17144"/>
                  <a:pt x="124234" y="40437"/>
                  <a:pt x="136187" y="58366"/>
                </a:cubicBezTo>
                <a:cubicBezTo>
                  <a:pt x="154244" y="85452"/>
                  <a:pt x="143646" y="72310"/>
                  <a:pt x="168612" y="97277"/>
                </a:cubicBezTo>
                <a:cubicBezTo>
                  <a:pt x="170774" y="110247"/>
                  <a:pt x="170480" y="123875"/>
                  <a:pt x="175097" y="136187"/>
                </a:cubicBezTo>
                <a:cubicBezTo>
                  <a:pt x="177244" y="141912"/>
                  <a:pt x="184248" y="144383"/>
                  <a:pt x="188068" y="149157"/>
                </a:cubicBezTo>
                <a:cubicBezTo>
                  <a:pt x="192937" y="155243"/>
                  <a:pt x="197872" y="161490"/>
                  <a:pt x="201038" y="168613"/>
                </a:cubicBezTo>
                <a:cubicBezTo>
                  <a:pt x="206590" y="181106"/>
                  <a:pt x="204341" y="197855"/>
                  <a:pt x="214008" y="207523"/>
                </a:cubicBezTo>
                <a:cubicBezTo>
                  <a:pt x="218331" y="211847"/>
                  <a:pt x="221509" y="217760"/>
                  <a:pt x="226978" y="220494"/>
                </a:cubicBezTo>
                <a:cubicBezTo>
                  <a:pt x="239206" y="226608"/>
                  <a:pt x="265889" y="233464"/>
                  <a:pt x="265889" y="233464"/>
                </a:cubicBezTo>
                <a:cubicBezTo>
                  <a:pt x="274536" y="231302"/>
                  <a:pt x="286029" y="233746"/>
                  <a:pt x="291829" y="226979"/>
                </a:cubicBezTo>
                <a:cubicBezTo>
                  <a:pt x="300727" y="216598"/>
                  <a:pt x="301484" y="201332"/>
                  <a:pt x="304800" y="188068"/>
                </a:cubicBezTo>
                <a:cubicBezTo>
                  <a:pt x="314601" y="148865"/>
                  <a:pt x="308467" y="170582"/>
                  <a:pt x="324255" y="123217"/>
                </a:cubicBezTo>
                <a:cubicBezTo>
                  <a:pt x="326417" y="116732"/>
                  <a:pt x="326948" y="109450"/>
                  <a:pt x="330740" y="103762"/>
                </a:cubicBezTo>
                <a:cubicBezTo>
                  <a:pt x="335063" y="97277"/>
                  <a:pt x="340224" y="91277"/>
                  <a:pt x="343710" y="84306"/>
                </a:cubicBezTo>
                <a:cubicBezTo>
                  <a:pt x="351106" y="69513"/>
                  <a:pt x="346276" y="60326"/>
                  <a:pt x="363166" y="51881"/>
                </a:cubicBezTo>
                <a:cubicBezTo>
                  <a:pt x="375394" y="45767"/>
                  <a:pt x="402076" y="38911"/>
                  <a:pt x="402076" y="38911"/>
                </a:cubicBezTo>
                <a:cubicBezTo>
                  <a:pt x="406399" y="34587"/>
                  <a:pt x="408947" y="26376"/>
                  <a:pt x="415046" y="25940"/>
                </a:cubicBezTo>
                <a:cubicBezTo>
                  <a:pt x="486841" y="20811"/>
                  <a:pt x="477309" y="16865"/>
                  <a:pt x="505838" y="45396"/>
                </a:cubicBezTo>
                <a:cubicBezTo>
                  <a:pt x="520742" y="90107"/>
                  <a:pt x="509141" y="74638"/>
                  <a:pt x="531778" y="97277"/>
                </a:cubicBezTo>
                <a:cubicBezTo>
                  <a:pt x="533940" y="103762"/>
                  <a:pt x="535206" y="110618"/>
                  <a:pt x="538263" y="116732"/>
                </a:cubicBezTo>
                <a:cubicBezTo>
                  <a:pt x="541749" y="123703"/>
                  <a:pt x="548497" y="128889"/>
                  <a:pt x="551234" y="136187"/>
                </a:cubicBezTo>
                <a:cubicBezTo>
                  <a:pt x="555104" y="146508"/>
                  <a:pt x="555328" y="157853"/>
                  <a:pt x="557719" y="168613"/>
                </a:cubicBezTo>
                <a:cubicBezTo>
                  <a:pt x="559652" y="177314"/>
                  <a:pt x="561755" y="185983"/>
                  <a:pt x="564204" y="194553"/>
                </a:cubicBezTo>
                <a:cubicBezTo>
                  <a:pt x="566082" y="201126"/>
                  <a:pt x="565127" y="210035"/>
                  <a:pt x="570689" y="214008"/>
                </a:cubicBezTo>
                <a:cubicBezTo>
                  <a:pt x="581814" y="221955"/>
                  <a:pt x="609600" y="226979"/>
                  <a:pt x="609600" y="226979"/>
                </a:cubicBezTo>
                <a:cubicBezTo>
                  <a:pt x="624732" y="224817"/>
                  <a:pt x="641324" y="227330"/>
                  <a:pt x="654995" y="220494"/>
                </a:cubicBezTo>
                <a:cubicBezTo>
                  <a:pt x="661109" y="217437"/>
                  <a:pt x="657963" y="206900"/>
                  <a:pt x="661480" y="201038"/>
                </a:cubicBezTo>
                <a:cubicBezTo>
                  <a:pt x="664626" y="195795"/>
                  <a:pt x="670127" y="192391"/>
                  <a:pt x="674451" y="188068"/>
                </a:cubicBezTo>
                <a:cubicBezTo>
                  <a:pt x="678774" y="166451"/>
                  <a:pt x="683797" y="144962"/>
                  <a:pt x="687421" y="123217"/>
                </a:cubicBezTo>
                <a:cubicBezTo>
                  <a:pt x="689912" y="108272"/>
                  <a:pt x="692409" y="80816"/>
                  <a:pt x="700391" y="64851"/>
                </a:cubicBezTo>
                <a:cubicBezTo>
                  <a:pt x="703446" y="58741"/>
                  <a:pt x="718289" y="36446"/>
                  <a:pt x="726332" y="32425"/>
                </a:cubicBezTo>
                <a:cubicBezTo>
                  <a:pt x="734304" y="28439"/>
                  <a:pt x="743702" y="28389"/>
                  <a:pt x="752272" y="25940"/>
                </a:cubicBezTo>
                <a:cubicBezTo>
                  <a:pt x="758845" y="24062"/>
                  <a:pt x="765242" y="21617"/>
                  <a:pt x="771727" y="19455"/>
                </a:cubicBezTo>
                <a:cubicBezTo>
                  <a:pt x="778878" y="20349"/>
                  <a:pt x="827279" y="22954"/>
                  <a:pt x="843063" y="32425"/>
                </a:cubicBezTo>
                <a:cubicBezTo>
                  <a:pt x="857445" y="41055"/>
                  <a:pt x="877144" y="79476"/>
                  <a:pt x="881974" y="84306"/>
                </a:cubicBezTo>
                <a:cubicBezTo>
                  <a:pt x="900455" y="102789"/>
                  <a:pt x="891552" y="92190"/>
                  <a:pt x="907915" y="116732"/>
                </a:cubicBezTo>
                <a:cubicBezTo>
                  <a:pt x="924215" y="165632"/>
                  <a:pt x="902227" y="105357"/>
                  <a:pt x="927370" y="155643"/>
                </a:cubicBezTo>
                <a:cubicBezTo>
                  <a:pt x="930427" y="161757"/>
                  <a:pt x="929658" y="169702"/>
                  <a:pt x="933855" y="175098"/>
                </a:cubicBezTo>
                <a:cubicBezTo>
                  <a:pt x="964475" y="214466"/>
                  <a:pt x="960256" y="209837"/>
                  <a:pt x="992221" y="220494"/>
                </a:cubicBezTo>
                <a:cubicBezTo>
                  <a:pt x="1009515" y="218332"/>
                  <a:pt x="1027061" y="217660"/>
                  <a:pt x="1044102" y="214008"/>
                </a:cubicBezTo>
                <a:cubicBezTo>
                  <a:pt x="1057470" y="211143"/>
                  <a:pt x="1083012" y="201038"/>
                  <a:pt x="1083012" y="201038"/>
                </a:cubicBezTo>
                <a:cubicBezTo>
                  <a:pt x="1087336" y="196715"/>
                  <a:pt x="1093248" y="193537"/>
                  <a:pt x="1095983" y="188068"/>
                </a:cubicBezTo>
                <a:cubicBezTo>
                  <a:pt x="1099969" y="180096"/>
                  <a:pt x="1100020" y="170698"/>
                  <a:pt x="1102468" y="162128"/>
                </a:cubicBezTo>
                <a:cubicBezTo>
                  <a:pt x="1104346" y="155555"/>
                  <a:pt x="1105896" y="148786"/>
                  <a:pt x="1108953" y="142672"/>
                </a:cubicBezTo>
                <a:cubicBezTo>
                  <a:pt x="1112439" y="135701"/>
                  <a:pt x="1118056" y="129984"/>
                  <a:pt x="1121923" y="123217"/>
                </a:cubicBezTo>
                <a:cubicBezTo>
                  <a:pt x="1126719" y="114823"/>
                  <a:pt x="1131085" y="106163"/>
                  <a:pt x="1134893" y="97277"/>
                </a:cubicBezTo>
                <a:cubicBezTo>
                  <a:pt x="1137586" y="90994"/>
                  <a:pt x="1137276" y="83290"/>
                  <a:pt x="1141378" y="77821"/>
                </a:cubicBezTo>
                <a:cubicBezTo>
                  <a:pt x="1166217" y="44703"/>
                  <a:pt x="1164858" y="48378"/>
                  <a:pt x="1193259" y="38911"/>
                </a:cubicBezTo>
                <a:cubicBezTo>
                  <a:pt x="1223523" y="41073"/>
                  <a:pt x="1254616" y="38037"/>
                  <a:pt x="1284051" y="45396"/>
                </a:cubicBezTo>
                <a:cubicBezTo>
                  <a:pt x="1291612" y="47286"/>
                  <a:pt x="1292031" y="58863"/>
                  <a:pt x="1297021" y="64851"/>
                </a:cubicBezTo>
                <a:cubicBezTo>
                  <a:pt x="1302892" y="71896"/>
                  <a:pt x="1309991" y="77821"/>
                  <a:pt x="1316476" y="84306"/>
                </a:cubicBezTo>
                <a:cubicBezTo>
                  <a:pt x="1330063" y="138655"/>
                  <a:pt x="1312804" y="88526"/>
                  <a:pt x="1335932" y="123217"/>
                </a:cubicBezTo>
                <a:cubicBezTo>
                  <a:pt x="1362918" y="163694"/>
                  <a:pt x="1338096" y="134030"/>
                  <a:pt x="1355387" y="168613"/>
                </a:cubicBezTo>
                <a:cubicBezTo>
                  <a:pt x="1358873" y="175584"/>
                  <a:pt x="1364034" y="181583"/>
                  <a:pt x="1368357" y="188068"/>
                </a:cubicBezTo>
                <a:cubicBezTo>
                  <a:pt x="1370519" y="196715"/>
                  <a:pt x="1370856" y="206036"/>
                  <a:pt x="1374842" y="214008"/>
                </a:cubicBezTo>
                <a:cubicBezTo>
                  <a:pt x="1386346" y="237016"/>
                  <a:pt x="1389055" y="223096"/>
                  <a:pt x="1407268" y="220494"/>
                </a:cubicBezTo>
                <a:cubicBezTo>
                  <a:pt x="1415828" y="219271"/>
                  <a:pt x="1424561" y="220494"/>
                  <a:pt x="1433208" y="220494"/>
                </a:cubicBezTo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reeform: Shape 92">
            <a:extLst>
              <a:ext uri="{FF2B5EF4-FFF2-40B4-BE49-F238E27FC236}">
                <a16:creationId xmlns:a16="http://schemas.microsoft.com/office/drawing/2014/main" id="{22ACF01B-67D8-41A3-BCD5-9C04156DA44E}"/>
              </a:ext>
            </a:extLst>
          </p:cNvPr>
          <p:cNvSpPr/>
          <p:nvPr/>
        </p:nvSpPr>
        <p:spPr>
          <a:xfrm>
            <a:off x="5778230" y="4026479"/>
            <a:ext cx="658372" cy="271155"/>
          </a:xfrm>
          <a:custGeom>
            <a:avLst/>
            <a:gdLst>
              <a:gd name="connsiteX0" fmla="*/ 0 w 1549941"/>
              <a:gd name="connsiteY0" fmla="*/ 259404 h 343710"/>
              <a:gd name="connsiteX1" fmla="*/ 58366 w 1549941"/>
              <a:gd name="connsiteY1" fmla="*/ 136187 h 343710"/>
              <a:gd name="connsiteX2" fmla="*/ 77821 w 1549941"/>
              <a:gd name="connsiteY2" fmla="*/ 123217 h 343710"/>
              <a:gd name="connsiteX3" fmla="*/ 110247 w 1549941"/>
              <a:gd name="connsiteY3" fmla="*/ 103761 h 343710"/>
              <a:gd name="connsiteX4" fmla="*/ 188068 w 1549941"/>
              <a:gd name="connsiteY4" fmla="*/ 71336 h 343710"/>
              <a:gd name="connsiteX5" fmla="*/ 272375 w 1549941"/>
              <a:gd name="connsiteY5" fmla="*/ 77821 h 343710"/>
              <a:gd name="connsiteX6" fmla="*/ 291830 w 1549941"/>
              <a:gd name="connsiteY6" fmla="*/ 97276 h 343710"/>
              <a:gd name="connsiteX7" fmla="*/ 317770 w 1549941"/>
              <a:gd name="connsiteY7" fmla="*/ 110246 h 343710"/>
              <a:gd name="connsiteX8" fmla="*/ 356681 w 1549941"/>
              <a:gd name="connsiteY8" fmla="*/ 142672 h 343710"/>
              <a:gd name="connsiteX9" fmla="*/ 382621 w 1549941"/>
              <a:gd name="connsiteY9" fmla="*/ 201038 h 343710"/>
              <a:gd name="connsiteX10" fmla="*/ 395592 w 1549941"/>
              <a:gd name="connsiteY10" fmla="*/ 226978 h 343710"/>
              <a:gd name="connsiteX11" fmla="*/ 408562 w 1549941"/>
              <a:gd name="connsiteY11" fmla="*/ 239949 h 343710"/>
              <a:gd name="connsiteX12" fmla="*/ 453958 w 1549941"/>
              <a:gd name="connsiteY12" fmla="*/ 291829 h 343710"/>
              <a:gd name="connsiteX13" fmla="*/ 466928 w 1549941"/>
              <a:gd name="connsiteY13" fmla="*/ 304800 h 343710"/>
              <a:gd name="connsiteX14" fmla="*/ 525294 w 1549941"/>
              <a:gd name="connsiteY14" fmla="*/ 330740 h 343710"/>
              <a:gd name="connsiteX15" fmla="*/ 544749 w 1549941"/>
              <a:gd name="connsiteY15" fmla="*/ 337225 h 343710"/>
              <a:gd name="connsiteX16" fmla="*/ 713362 w 1549941"/>
              <a:gd name="connsiteY16" fmla="*/ 330740 h 343710"/>
              <a:gd name="connsiteX17" fmla="*/ 758758 w 1549941"/>
              <a:gd name="connsiteY17" fmla="*/ 304800 h 343710"/>
              <a:gd name="connsiteX18" fmla="*/ 778213 w 1549941"/>
              <a:gd name="connsiteY18" fmla="*/ 298314 h 343710"/>
              <a:gd name="connsiteX19" fmla="*/ 817124 w 1549941"/>
              <a:gd name="connsiteY19" fmla="*/ 265889 h 343710"/>
              <a:gd name="connsiteX20" fmla="*/ 836579 w 1549941"/>
              <a:gd name="connsiteY20" fmla="*/ 259404 h 343710"/>
              <a:gd name="connsiteX21" fmla="*/ 869004 w 1549941"/>
              <a:gd name="connsiteY21" fmla="*/ 226978 h 343710"/>
              <a:gd name="connsiteX22" fmla="*/ 881975 w 1549941"/>
              <a:gd name="connsiteY22" fmla="*/ 194553 h 343710"/>
              <a:gd name="connsiteX23" fmla="*/ 894945 w 1549941"/>
              <a:gd name="connsiteY23" fmla="*/ 168612 h 343710"/>
              <a:gd name="connsiteX24" fmla="*/ 901430 w 1549941"/>
              <a:gd name="connsiteY24" fmla="*/ 149157 h 343710"/>
              <a:gd name="connsiteX25" fmla="*/ 920885 w 1549941"/>
              <a:gd name="connsiteY25" fmla="*/ 129702 h 343710"/>
              <a:gd name="connsiteX26" fmla="*/ 946826 w 1549941"/>
              <a:gd name="connsiteY26" fmla="*/ 84306 h 343710"/>
              <a:gd name="connsiteX27" fmla="*/ 966281 w 1549941"/>
              <a:gd name="connsiteY27" fmla="*/ 64851 h 343710"/>
              <a:gd name="connsiteX28" fmla="*/ 985736 w 1549941"/>
              <a:gd name="connsiteY28" fmla="*/ 32425 h 343710"/>
              <a:gd name="connsiteX29" fmla="*/ 998707 w 1549941"/>
              <a:gd name="connsiteY29" fmla="*/ 12970 h 343710"/>
              <a:gd name="connsiteX30" fmla="*/ 1018162 w 1549941"/>
              <a:gd name="connsiteY30" fmla="*/ 0 h 343710"/>
              <a:gd name="connsiteX31" fmla="*/ 1095983 w 1549941"/>
              <a:gd name="connsiteY31" fmla="*/ 19455 h 343710"/>
              <a:gd name="connsiteX32" fmla="*/ 1108953 w 1549941"/>
              <a:gd name="connsiteY32" fmla="*/ 38910 h 343710"/>
              <a:gd name="connsiteX33" fmla="*/ 1128409 w 1549941"/>
              <a:gd name="connsiteY33" fmla="*/ 84306 h 343710"/>
              <a:gd name="connsiteX34" fmla="*/ 1147864 w 1549941"/>
              <a:gd name="connsiteY34" fmla="*/ 129702 h 343710"/>
              <a:gd name="connsiteX35" fmla="*/ 1167319 w 1549941"/>
              <a:gd name="connsiteY35" fmla="*/ 155642 h 343710"/>
              <a:gd name="connsiteX36" fmla="*/ 1180289 w 1549941"/>
              <a:gd name="connsiteY36" fmla="*/ 175097 h 343710"/>
              <a:gd name="connsiteX37" fmla="*/ 1193260 w 1549941"/>
              <a:gd name="connsiteY37" fmla="*/ 188068 h 343710"/>
              <a:gd name="connsiteX38" fmla="*/ 1206230 w 1549941"/>
              <a:gd name="connsiteY38" fmla="*/ 214008 h 343710"/>
              <a:gd name="connsiteX39" fmla="*/ 1219200 w 1549941"/>
              <a:gd name="connsiteY39" fmla="*/ 233463 h 343710"/>
              <a:gd name="connsiteX40" fmla="*/ 1225685 w 1549941"/>
              <a:gd name="connsiteY40" fmla="*/ 252919 h 343710"/>
              <a:gd name="connsiteX41" fmla="*/ 1284051 w 1549941"/>
              <a:gd name="connsiteY41" fmla="*/ 298314 h 343710"/>
              <a:gd name="connsiteX42" fmla="*/ 1322962 w 1549941"/>
              <a:gd name="connsiteY42" fmla="*/ 330740 h 343710"/>
              <a:gd name="connsiteX43" fmla="*/ 1374843 w 1549941"/>
              <a:gd name="connsiteY43" fmla="*/ 343710 h 343710"/>
              <a:gd name="connsiteX44" fmla="*/ 1433209 w 1549941"/>
              <a:gd name="connsiteY44" fmla="*/ 337225 h 343710"/>
              <a:gd name="connsiteX45" fmla="*/ 1446179 w 1549941"/>
              <a:gd name="connsiteY45" fmla="*/ 317770 h 343710"/>
              <a:gd name="connsiteX46" fmla="*/ 1465634 w 1549941"/>
              <a:gd name="connsiteY46" fmla="*/ 285344 h 343710"/>
              <a:gd name="connsiteX47" fmla="*/ 1504545 w 1549941"/>
              <a:gd name="connsiteY47" fmla="*/ 233463 h 343710"/>
              <a:gd name="connsiteX48" fmla="*/ 1524000 w 1549941"/>
              <a:gd name="connsiteY48" fmla="*/ 220493 h 343710"/>
              <a:gd name="connsiteX49" fmla="*/ 1549941 w 1549941"/>
              <a:gd name="connsiteY49" fmla="*/ 181583 h 343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549941" h="343710">
                <a:moveTo>
                  <a:pt x="0" y="259404"/>
                </a:moveTo>
                <a:cubicBezTo>
                  <a:pt x="19455" y="218332"/>
                  <a:pt x="35818" y="175646"/>
                  <a:pt x="58366" y="136187"/>
                </a:cubicBezTo>
                <a:cubicBezTo>
                  <a:pt x="62233" y="129420"/>
                  <a:pt x="71735" y="128086"/>
                  <a:pt x="77821" y="123217"/>
                </a:cubicBezTo>
                <a:cubicBezTo>
                  <a:pt x="130727" y="80892"/>
                  <a:pt x="45750" y="139592"/>
                  <a:pt x="110247" y="103761"/>
                </a:cubicBezTo>
                <a:cubicBezTo>
                  <a:pt x="174341" y="68154"/>
                  <a:pt x="121768" y="82386"/>
                  <a:pt x="188068" y="71336"/>
                </a:cubicBezTo>
                <a:cubicBezTo>
                  <a:pt x="216170" y="73498"/>
                  <a:pt x="245031" y="70985"/>
                  <a:pt x="272375" y="77821"/>
                </a:cubicBezTo>
                <a:cubicBezTo>
                  <a:pt x="281272" y="80045"/>
                  <a:pt x="284367" y="91945"/>
                  <a:pt x="291830" y="97276"/>
                </a:cubicBezTo>
                <a:cubicBezTo>
                  <a:pt x="299697" y="102895"/>
                  <a:pt x="309376" y="105450"/>
                  <a:pt x="317770" y="110246"/>
                </a:cubicBezTo>
                <a:cubicBezTo>
                  <a:pt x="338837" y="122284"/>
                  <a:pt x="338798" y="124789"/>
                  <a:pt x="356681" y="142672"/>
                </a:cubicBezTo>
                <a:cubicBezTo>
                  <a:pt x="379324" y="210602"/>
                  <a:pt x="357958" y="157879"/>
                  <a:pt x="382621" y="201038"/>
                </a:cubicBezTo>
                <a:cubicBezTo>
                  <a:pt x="387418" y="209432"/>
                  <a:pt x="390229" y="218934"/>
                  <a:pt x="395592" y="226978"/>
                </a:cubicBezTo>
                <a:cubicBezTo>
                  <a:pt x="398984" y="232065"/>
                  <a:pt x="404742" y="235174"/>
                  <a:pt x="408562" y="239949"/>
                </a:cubicBezTo>
                <a:cubicBezTo>
                  <a:pt x="451456" y="293568"/>
                  <a:pt x="373964" y="211835"/>
                  <a:pt x="453958" y="291829"/>
                </a:cubicBezTo>
                <a:cubicBezTo>
                  <a:pt x="458282" y="296153"/>
                  <a:pt x="461841" y="301408"/>
                  <a:pt x="466928" y="304800"/>
                </a:cubicBezTo>
                <a:cubicBezTo>
                  <a:pt x="497759" y="325354"/>
                  <a:pt x="478989" y="315305"/>
                  <a:pt x="525294" y="330740"/>
                </a:cubicBezTo>
                <a:lnTo>
                  <a:pt x="544749" y="337225"/>
                </a:lnTo>
                <a:cubicBezTo>
                  <a:pt x="600953" y="335063"/>
                  <a:pt x="657395" y="336337"/>
                  <a:pt x="713362" y="330740"/>
                </a:cubicBezTo>
                <a:cubicBezTo>
                  <a:pt x="727570" y="329319"/>
                  <a:pt x="746338" y="311010"/>
                  <a:pt x="758758" y="304800"/>
                </a:cubicBezTo>
                <a:cubicBezTo>
                  <a:pt x="764872" y="301743"/>
                  <a:pt x="771728" y="300476"/>
                  <a:pt x="778213" y="298314"/>
                </a:cubicBezTo>
                <a:cubicBezTo>
                  <a:pt x="792557" y="283970"/>
                  <a:pt x="799065" y="274918"/>
                  <a:pt x="817124" y="265889"/>
                </a:cubicBezTo>
                <a:cubicBezTo>
                  <a:pt x="823238" y="262832"/>
                  <a:pt x="830094" y="261566"/>
                  <a:pt x="836579" y="259404"/>
                </a:cubicBezTo>
                <a:cubicBezTo>
                  <a:pt x="847387" y="248595"/>
                  <a:pt x="863327" y="241170"/>
                  <a:pt x="869004" y="226978"/>
                </a:cubicBezTo>
                <a:cubicBezTo>
                  <a:pt x="873328" y="216170"/>
                  <a:pt x="877247" y="205191"/>
                  <a:pt x="881975" y="194553"/>
                </a:cubicBezTo>
                <a:cubicBezTo>
                  <a:pt x="885901" y="185719"/>
                  <a:pt x="891137" y="177498"/>
                  <a:pt x="894945" y="168612"/>
                </a:cubicBezTo>
                <a:cubicBezTo>
                  <a:pt x="897638" y="162329"/>
                  <a:pt x="897638" y="154845"/>
                  <a:pt x="901430" y="149157"/>
                </a:cubicBezTo>
                <a:cubicBezTo>
                  <a:pt x="906517" y="141526"/>
                  <a:pt x="914400" y="136187"/>
                  <a:pt x="920885" y="129702"/>
                </a:cubicBezTo>
                <a:cubicBezTo>
                  <a:pt x="928816" y="113839"/>
                  <a:pt x="935365" y="98059"/>
                  <a:pt x="946826" y="84306"/>
                </a:cubicBezTo>
                <a:cubicBezTo>
                  <a:pt x="952697" y="77261"/>
                  <a:pt x="960778" y="72188"/>
                  <a:pt x="966281" y="64851"/>
                </a:cubicBezTo>
                <a:cubicBezTo>
                  <a:pt x="973844" y="54767"/>
                  <a:pt x="979055" y="43114"/>
                  <a:pt x="985736" y="32425"/>
                </a:cubicBezTo>
                <a:cubicBezTo>
                  <a:pt x="989867" y="25816"/>
                  <a:pt x="993196" y="18481"/>
                  <a:pt x="998707" y="12970"/>
                </a:cubicBezTo>
                <a:cubicBezTo>
                  <a:pt x="1004218" y="7459"/>
                  <a:pt x="1011677" y="4323"/>
                  <a:pt x="1018162" y="0"/>
                </a:cubicBezTo>
                <a:cubicBezTo>
                  <a:pt x="1050611" y="3605"/>
                  <a:pt x="1073644" y="-2884"/>
                  <a:pt x="1095983" y="19455"/>
                </a:cubicBezTo>
                <a:cubicBezTo>
                  <a:pt x="1101494" y="24966"/>
                  <a:pt x="1104630" y="32425"/>
                  <a:pt x="1108953" y="38910"/>
                </a:cubicBezTo>
                <a:cubicBezTo>
                  <a:pt x="1122450" y="92898"/>
                  <a:pt x="1106015" y="39521"/>
                  <a:pt x="1128409" y="84306"/>
                </a:cubicBezTo>
                <a:cubicBezTo>
                  <a:pt x="1150479" y="128445"/>
                  <a:pt x="1114119" y="75709"/>
                  <a:pt x="1147864" y="129702"/>
                </a:cubicBezTo>
                <a:cubicBezTo>
                  <a:pt x="1153592" y="138867"/>
                  <a:pt x="1161037" y="146847"/>
                  <a:pt x="1167319" y="155642"/>
                </a:cubicBezTo>
                <a:cubicBezTo>
                  <a:pt x="1171849" y="161984"/>
                  <a:pt x="1175420" y="169011"/>
                  <a:pt x="1180289" y="175097"/>
                </a:cubicBezTo>
                <a:cubicBezTo>
                  <a:pt x="1184109" y="179872"/>
                  <a:pt x="1189868" y="182980"/>
                  <a:pt x="1193260" y="188068"/>
                </a:cubicBezTo>
                <a:cubicBezTo>
                  <a:pt x="1198622" y="196112"/>
                  <a:pt x="1201434" y="205614"/>
                  <a:pt x="1206230" y="214008"/>
                </a:cubicBezTo>
                <a:cubicBezTo>
                  <a:pt x="1210097" y="220775"/>
                  <a:pt x="1214877" y="226978"/>
                  <a:pt x="1219200" y="233463"/>
                </a:cubicBezTo>
                <a:cubicBezTo>
                  <a:pt x="1221362" y="239948"/>
                  <a:pt x="1221893" y="247231"/>
                  <a:pt x="1225685" y="252919"/>
                </a:cubicBezTo>
                <a:cubicBezTo>
                  <a:pt x="1243940" y="280302"/>
                  <a:pt x="1258285" y="272546"/>
                  <a:pt x="1284051" y="298314"/>
                </a:cubicBezTo>
                <a:cubicBezTo>
                  <a:pt x="1297398" y="311662"/>
                  <a:pt x="1304972" y="320461"/>
                  <a:pt x="1322962" y="330740"/>
                </a:cubicBezTo>
                <a:cubicBezTo>
                  <a:pt x="1333700" y="336876"/>
                  <a:pt x="1366632" y="342068"/>
                  <a:pt x="1374843" y="343710"/>
                </a:cubicBezTo>
                <a:cubicBezTo>
                  <a:pt x="1394298" y="341548"/>
                  <a:pt x="1414812" y="343915"/>
                  <a:pt x="1433209" y="337225"/>
                </a:cubicBezTo>
                <a:cubicBezTo>
                  <a:pt x="1440534" y="334561"/>
                  <a:pt x="1442048" y="324379"/>
                  <a:pt x="1446179" y="317770"/>
                </a:cubicBezTo>
                <a:cubicBezTo>
                  <a:pt x="1452859" y="307081"/>
                  <a:pt x="1458867" y="295978"/>
                  <a:pt x="1465634" y="285344"/>
                </a:cubicBezTo>
                <a:cubicBezTo>
                  <a:pt x="1476386" y="268448"/>
                  <a:pt x="1487841" y="246827"/>
                  <a:pt x="1504545" y="233463"/>
                </a:cubicBezTo>
                <a:cubicBezTo>
                  <a:pt x="1510631" y="228594"/>
                  <a:pt x="1517515" y="224816"/>
                  <a:pt x="1524000" y="220493"/>
                </a:cubicBezTo>
                <a:lnTo>
                  <a:pt x="1549941" y="181583"/>
                </a:lnTo>
              </a:path>
            </a:pathLst>
          </a:cu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53D98A12-23F3-4AA1-A927-2220418386F8}"/>
              </a:ext>
            </a:extLst>
          </p:cNvPr>
          <p:cNvSpPr/>
          <p:nvPr/>
        </p:nvSpPr>
        <p:spPr>
          <a:xfrm>
            <a:off x="7490219" y="3988792"/>
            <a:ext cx="682181" cy="260876"/>
          </a:xfrm>
          <a:custGeom>
            <a:avLst/>
            <a:gdLst>
              <a:gd name="connsiteX0" fmla="*/ 0 w 1439694"/>
              <a:gd name="connsiteY0" fmla="*/ 250040 h 295436"/>
              <a:gd name="connsiteX1" fmla="*/ 129703 w 1439694"/>
              <a:gd name="connsiteY1" fmla="*/ 55487 h 295436"/>
              <a:gd name="connsiteX2" fmla="*/ 149158 w 1439694"/>
              <a:gd name="connsiteY2" fmla="*/ 49002 h 295436"/>
              <a:gd name="connsiteX3" fmla="*/ 194554 w 1439694"/>
              <a:gd name="connsiteY3" fmla="*/ 23061 h 295436"/>
              <a:gd name="connsiteX4" fmla="*/ 278860 w 1439694"/>
              <a:gd name="connsiteY4" fmla="*/ 16576 h 295436"/>
              <a:gd name="connsiteX5" fmla="*/ 330741 w 1439694"/>
              <a:gd name="connsiteY5" fmla="*/ 10091 h 295436"/>
              <a:gd name="connsiteX6" fmla="*/ 434503 w 1439694"/>
              <a:gd name="connsiteY6" fmla="*/ 10091 h 295436"/>
              <a:gd name="connsiteX7" fmla="*/ 460443 w 1439694"/>
              <a:gd name="connsiteY7" fmla="*/ 23061 h 295436"/>
              <a:gd name="connsiteX8" fmla="*/ 479898 w 1439694"/>
              <a:gd name="connsiteY8" fmla="*/ 29547 h 295436"/>
              <a:gd name="connsiteX9" fmla="*/ 518809 w 1439694"/>
              <a:gd name="connsiteY9" fmla="*/ 55487 h 295436"/>
              <a:gd name="connsiteX10" fmla="*/ 577175 w 1439694"/>
              <a:gd name="connsiteY10" fmla="*/ 100883 h 295436"/>
              <a:gd name="connsiteX11" fmla="*/ 603115 w 1439694"/>
              <a:gd name="connsiteY11" fmla="*/ 113853 h 295436"/>
              <a:gd name="connsiteX12" fmla="*/ 635541 w 1439694"/>
              <a:gd name="connsiteY12" fmla="*/ 146279 h 295436"/>
              <a:gd name="connsiteX13" fmla="*/ 680937 w 1439694"/>
              <a:gd name="connsiteY13" fmla="*/ 172219 h 295436"/>
              <a:gd name="connsiteX14" fmla="*/ 739303 w 1439694"/>
              <a:gd name="connsiteY14" fmla="*/ 217615 h 295436"/>
              <a:gd name="connsiteX15" fmla="*/ 791183 w 1439694"/>
              <a:gd name="connsiteY15" fmla="*/ 243555 h 295436"/>
              <a:gd name="connsiteX16" fmla="*/ 823609 w 1439694"/>
              <a:gd name="connsiteY16" fmla="*/ 263010 h 295436"/>
              <a:gd name="connsiteX17" fmla="*/ 836579 w 1439694"/>
              <a:gd name="connsiteY17" fmla="*/ 275981 h 295436"/>
              <a:gd name="connsiteX18" fmla="*/ 901430 w 1439694"/>
              <a:gd name="connsiteY18" fmla="*/ 295436 h 295436"/>
              <a:gd name="connsiteX19" fmla="*/ 1225686 w 1439694"/>
              <a:gd name="connsiteY19" fmla="*/ 288951 h 295436"/>
              <a:gd name="connsiteX20" fmla="*/ 1251626 w 1439694"/>
              <a:gd name="connsiteY20" fmla="*/ 275981 h 295436"/>
              <a:gd name="connsiteX21" fmla="*/ 1290537 w 1439694"/>
              <a:gd name="connsiteY21" fmla="*/ 243555 h 295436"/>
              <a:gd name="connsiteX22" fmla="*/ 1329447 w 1439694"/>
              <a:gd name="connsiteY22" fmla="*/ 217615 h 295436"/>
              <a:gd name="connsiteX23" fmla="*/ 1348903 w 1439694"/>
              <a:gd name="connsiteY23" fmla="*/ 204644 h 295436"/>
              <a:gd name="connsiteX24" fmla="*/ 1368358 w 1439694"/>
              <a:gd name="connsiteY24" fmla="*/ 185189 h 295436"/>
              <a:gd name="connsiteX25" fmla="*/ 1394298 w 1439694"/>
              <a:gd name="connsiteY25" fmla="*/ 178704 h 295436"/>
              <a:gd name="connsiteX26" fmla="*/ 1439694 w 1439694"/>
              <a:gd name="connsiteY26" fmla="*/ 139793 h 295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439694" h="295436">
                <a:moveTo>
                  <a:pt x="0" y="250040"/>
                </a:moveTo>
                <a:cubicBezTo>
                  <a:pt x="43234" y="185189"/>
                  <a:pt x="55761" y="80134"/>
                  <a:pt x="129703" y="55487"/>
                </a:cubicBezTo>
                <a:cubicBezTo>
                  <a:pt x="136188" y="53325"/>
                  <a:pt x="143044" y="52059"/>
                  <a:pt x="149158" y="49002"/>
                </a:cubicBezTo>
                <a:cubicBezTo>
                  <a:pt x="164288" y="41437"/>
                  <a:pt x="176984" y="26162"/>
                  <a:pt x="194554" y="23061"/>
                </a:cubicBezTo>
                <a:cubicBezTo>
                  <a:pt x="222310" y="18163"/>
                  <a:pt x="250802" y="19248"/>
                  <a:pt x="278860" y="16576"/>
                </a:cubicBezTo>
                <a:cubicBezTo>
                  <a:pt x="296210" y="14924"/>
                  <a:pt x="313447" y="12253"/>
                  <a:pt x="330741" y="10091"/>
                </a:cubicBezTo>
                <a:cubicBezTo>
                  <a:pt x="372620" y="-3869"/>
                  <a:pt x="361173" y="-2849"/>
                  <a:pt x="434503" y="10091"/>
                </a:cubicBezTo>
                <a:cubicBezTo>
                  <a:pt x="444023" y="11771"/>
                  <a:pt x="451557" y="19253"/>
                  <a:pt x="460443" y="23061"/>
                </a:cubicBezTo>
                <a:cubicBezTo>
                  <a:pt x="466726" y="25754"/>
                  <a:pt x="473413" y="27385"/>
                  <a:pt x="479898" y="29547"/>
                </a:cubicBezTo>
                <a:cubicBezTo>
                  <a:pt x="514608" y="64254"/>
                  <a:pt x="463837" y="16221"/>
                  <a:pt x="518809" y="55487"/>
                </a:cubicBezTo>
                <a:cubicBezTo>
                  <a:pt x="568625" y="91070"/>
                  <a:pt x="497763" y="61177"/>
                  <a:pt x="577175" y="100883"/>
                </a:cubicBezTo>
                <a:cubicBezTo>
                  <a:pt x="585822" y="105206"/>
                  <a:pt x="595484" y="107918"/>
                  <a:pt x="603115" y="113853"/>
                </a:cubicBezTo>
                <a:cubicBezTo>
                  <a:pt x="615181" y="123238"/>
                  <a:pt x="622822" y="137800"/>
                  <a:pt x="635541" y="146279"/>
                </a:cubicBezTo>
                <a:cubicBezTo>
                  <a:pt x="663040" y="164612"/>
                  <a:pt x="648025" y="155764"/>
                  <a:pt x="680937" y="172219"/>
                </a:cubicBezTo>
                <a:cubicBezTo>
                  <a:pt x="702287" y="193569"/>
                  <a:pt x="708276" y="202101"/>
                  <a:pt x="739303" y="217615"/>
                </a:cubicBezTo>
                <a:cubicBezTo>
                  <a:pt x="756596" y="226262"/>
                  <a:pt x="777511" y="229884"/>
                  <a:pt x="791183" y="243555"/>
                </a:cubicBezTo>
                <a:cubicBezTo>
                  <a:pt x="808988" y="261358"/>
                  <a:pt x="798353" y="254591"/>
                  <a:pt x="823609" y="263010"/>
                </a:cubicBezTo>
                <a:cubicBezTo>
                  <a:pt x="827932" y="267334"/>
                  <a:pt x="831110" y="273247"/>
                  <a:pt x="836579" y="275981"/>
                </a:cubicBezTo>
                <a:cubicBezTo>
                  <a:pt x="852366" y="283874"/>
                  <a:pt x="882813" y="290782"/>
                  <a:pt x="901430" y="295436"/>
                </a:cubicBezTo>
                <a:cubicBezTo>
                  <a:pt x="1009515" y="293274"/>
                  <a:pt x="1117745" y="294948"/>
                  <a:pt x="1225686" y="288951"/>
                </a:cubicBezTo>
                <a:cubicBezTo>
                  <a:pt x="1235338" y="288415"/>
                  <a:pt x="1243233" y="280777"/>
                  <a:pt x="1251626" y="275981"/>
                </a:cubicBezTo>
                <a:cubicBezTo>
                  <a:pt x="1289055" y="254592"/>
                  <a:pt x="1253399" y="272440"/>
                  <a:pt x="1290537" y="243555"/>
                </a:cubicBezTo>
                <a:cubicBezTo>
                  <a:pt x="1302842" y="233985"/>
                  <a:pt x="1316477" y="226262"/>
                  <a:pt x="1329447" y="217615"/>
                </a:cubicBezTo>
                <a:cubicBezTo>
                  <a:pt x="1335932" y="213291"/>
                  <a:pt x="1343391" y="210156"/>
                  <a:pt x="1348903" y="204644"/>
                </a:cubicBezTo>
                <a:cubicBezTo>
                  <a:pt x="1355388" y="198159"/>
                  <a:pt x="1360395" y="189739"/>
                  <a:pt x="1368358" y="185189"/>
                </a:cubicBezTo>
                <a:cubicBezTo>
                  <a:pt x="1376096" y="180767"/>
                  <a:pt x="1385651" y="180866"/>
                  <a:pt x="1394298" y="178704"/>
                </a:cubicBezTo>
                <a:cubicBezTo>
                  <a:pt x="1430142" y="142861"/>
                  <a:pt x="1413053" y="153116"/>
                  <a:pt x="1439694" y="139793"/>
                </a:cubicBezTo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459D3068-54D0-4BA8-A32A-E35A169141A7}"/>
              </a:ext>
            </a:extLst>
          </p:cNvPr>
          <p:cNvSpPr txBox="1"/>
          <p:nvPr/>
        </p:nvSpPr>
        <p:spPr>
          <a:xfrm>
            <a:off x="251520" y="5662989"/>
            <a:ext cx="85689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The RX lines are set (as a linear function of x, x’, D</a:t>
            </a:r>
            <a:r>
              <a:rPr lang="en-GB" baseline="-25000"/>
              <a:t>x</a:t>
            </a:r>
            <a:r>
              <a:rPr lang="en-GB"/>
              <a:t>, D</a:t>
            </a:r>
            <a:r>
              <a:rPr lang="en-GB" baseline="-25000"/>
              <a:t>x</a:t>
            </a:r>
            <a:r>
              <a:rPr lang="en-GB"/>
              <a:t>’ in each plane) to steer the beam correctly back into the MLC</a:t>
            </a:r>
            <a:endParaRPr lang="en-US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5AAA56E0-3972-4579-B5C7-5F9D6921F34B}"/>
              </a:ext>
            </a:extLst>
          </p:cNvPr>
          <p:cNvSpPr/>
          <p:nvPr/>
        </p:nvSpPr>
        <p:spPr>
          <a:xfrm rot="1674907">
            <a:off x="2145227" y="4891974"/>
            <a:ext cx="150579" cy="627268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0D62D943-67E7-4E9D-9C42-2DA4C049882C}"/>
              </a:ext>
            </a:extLst>
          </p:cNvPr>
          <p:cNvSpPr/>
          <p:nvPr/>
        </p:nvSpPr>
        <p:spPr>
          <a:xfrm rot="818779">
            <a:off x="3877227" y="5067707"/>
            <a:ext cx="214478" cy="43466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9F85D0F0-D5CF-47CC-97B5-2AF53541D809}"/>
              </a:ext>
            </a:extLst>
          </p:cNvPr>
          <p:cNvSpPr/>
          <p:nvPr/>
        </p:nvSpPr>
        <p:spPr>
          <a:xfrm rot="20604031">
            <a:off x="5566791" y="5074653"/>
            <a:ext cx="300558" cy="40608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95415774-FAD4-4619-A864-A4229B49DDE5}"/>
              </a:ext>
            </a:extLst>
          </p:cNvPr>
          <p:cNvSpPr/>
          <p:nvPr/>
        </p:nvSpPr>
        <p:spPr>
          <a:xfrm rot="19158695">
            <a:off x="7206716" y="4913267"/>
            <a:ext cx="438064" cy="60030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3DE2FB08-D85B-4B16-A3BB-10F25E8BE9C5}"/>
              </a:ext>
            </a:extLst>
          </p:cNvPr>
          <p:cNvCxnSpPr>
            <a:cxnSpLocks/>
          </p:cNvCxnSpPr>
          <p:nvPr/>
        </p:nvCxnSpPr>
        <p:spPr>
          <a:xfrm>
            <a:off x="3250149" y="2156916"/>
            <a:ext cx="491260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95DDD263-BF04-46DC-ABFB-40F3F8821F07}"/>
              </a:ext>
            </a:extLst>
          </p:cNvPr>
          <p:cNvCxnSpPr>
            <a:cxnSpLocks/>
          </p:cNvCxnSpPr>
          <p:nvPr/>
        </p:nvCxnSpPr>
        <p:spPr>
          <a:xfrm>
            <a:off x="4998484" y="2420888"/>
            <a:ext cx="316426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0D782458-4F50-40C1-9686-2D6779D56089}"/>
              </a:ext>
            </a:extLst>
          </p:cNvPr>
          <p:cNvCxnSpPr>
            <a:cxnSpLocks/>
          </p:cNvCxnSpPr>
          <p:nvPr/>
        </p:nvCxnSpPr>
        <p:spPr>
          <a:xfrm>
            <a:off x="6724633" y="2691073"/>
            <a:ext cx="145786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E0EAFEB4-DE0A-45B6-B89F-8468B07BBE94}"/>
              </a:ext>
            </a:extLst>
          </p:cNvPr>
          <p:cNvCxnSpPr>
            <a:cxnSpLocks/>
            <a:endCxn id="49" idx="1"/>
          </p:cNvCxnSpPr>
          <p:nvPr/>
        </p:nvCxnSpPr>
        <p:spPr>
          <a:xfrm>
            <a:off x="3263341" y="4145251"/>
            <a:ext cx="46401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818C1937-BA1A-41B2-88CC-FFE9280AC0A7}"/>
              </a:ext>
            </a:extLst>
          </p:cNvPr>
          <p:cNvCxnSpPr>
            <a:cxnSpLocks/>
          </p:cNvCxnSpPr>
          <p:nvPr/>
        </p:nvCxnSpPr>
        <p:spPr>
          <a:xfrm>
            <a:off x="5014609" y="4142254"/>
            <a:ext cx="45383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8141BFA3-AED0-4BEA-9C4C-3E78FC474DB2}"/>
              </a:ext>
            </a:extLst>
          </p:cNvPr>
          <p:cNvCxnSpPr>
            <a:cxnSpLocks/>
          </p:cNvCxnSpPr>
          <p:nvPr/>
        </p:nvCxnSpPr>
        <p:spPr>
          <a:xfrm>
            <a:off x="6715838" y="4152243"/>
            <a:ext cx="47313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4679CDDE-A854-41D9-8979-C91B63717F0E}"/>
              </a:ext>
            </a:extLst>
          </p:cNvPr>
          <p:cNvSpPr/>
          <p:nvPr/>
        </p:nvSpPr>
        <p:spPr>
          <a:xfrm>
            <a:off x="3011639" y="2068634"/>
            <a:ext cx="227161" cy="17228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solidFill>
                  <a:schemeClr val="tx1"/>
                </a:solidFill>
              </a:rPr>
              <a:t>R</a:t>
            </a: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101" name="Rectangle: Rounded Corners 100">
            <a:extLst>
              <a:ext uri="{FF2B5EF4-FFF2-40B4-BE49-F238E27FC236}">
                <a16:creationId xmlns:a16="http://schemas.microsoft.com/office/drawing/2014/main" id="{66A5A822-F904-4822-AF16-FFA5EE7FC09B}"/>
              </a:ext>
            </a:extLst>
          </p:cNvPr>
          <p:cNvSpPr/>
          <p:nvPr/>
        </p:nvSpPr>
        <p:spPr>
          <a:xfrm>
            <a:off x="4740777" y="2344481"/>
            <a:ext cx="227161" cy="17228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solidFill>
                  <a:schemeClr val="tx1"/>
                </a:solidFill>
              </a:rPr>
              <a:t>R</a:t>
            </a: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102" name="Rectangle: Rounded Corners 101">
            <a:extLst>
              <a:ext uri="{FF2B5EF4-FFF2-40B4-BE49-F238E27FC236}">
                <a16:creationId xmlns:a16="http://schemas.microsoft.com/office/drawing/2014/main" id="{AF3F43C1-9687-4DCD-A696-E73271C47688}"/>
              </a:ext>
            </a:extLst>
          </p:cNvPr>
          <p:cNvSpPr/>
          <p:nvPr/>
        </p:nvSpPr>
        <p:spPr>
          <a:xfrm>
            <a:off x="6474643" y="2600592"/>
            <a:ext cx="227161" cy="17228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solidFill>
                  <a:schemeClr val="tx1"/>
                </a:solidFill>
              </a:rPr>
              <a:t>R</a:t>
            </a: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103" name="Rectangle: Rounded Corners 102">
            <a:extLst>
              <a:ext uri="{FF2B5EF4-FFF2-40B4-BE49-F238E27FC236}">
                <a16:creationId xmlns:a16="http://schemas.microsoft.com/office/drawing/2014/main" id="{32424EA2-514B-4B64-9D1D-278E9EA9AB7A}"/>
              </a:ext>
            </a:extLst>
          </p:cNvPr>
          <p:cNvSpPr/>
          <p:nvPr/>
        </p:nvSpPr>
        <p:spPr>
          <a:xfrm>
            <a:off x="6478583" y="4067971"/>
            <a:ext cx="227161" cy="17228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solidFill>
                  <a:schemeClr val="tx1"/>
                </a:solidFill>
              </a:rPr>
              <a:t>R</a:t>
            </a: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104" name="Rectangle: Rounded Corners 103">
            <a:extLst>
              <a:ext uri="{FF2B5EF4-FFF2-40B4-BE49-F238E27FC236}">
                <a16:creationId xmlns:a16="http://schemas.microsoft.com/office/drawing/2014/main" id="{49DAF18D-A086-4A48-ADD4-933CBC607B2B}"/>
              </a:ext>
            </a:extLst>
          </p:cNvPr>
          <p:cNvSpPr/>
          <p:nvPr/>
        </p:nvSpPr>
        <p:spPr>
          <a:xfrm>
            <a:off x="4745091" y="4063553"/>
            <a:ext cx="227161" cy="17228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solidFill>
                  <a:schemeClr val="tx1"/>
                </a:solidFill>
              </a:rPr>
              <a:t>R</a:t>
            </a: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105" name="Rectangle: Rounded Corners 104">
            <a:extLst>
              <a:ext uri="{FF2B5EF4-FFF2-40B4-BE49-F238E27FC236}">
                <a16:creationId xmlns:a16="http://schemas.microsoft.com/office/drawing/2014/main" id="{53B94390-9BCF-4E8A-9DE8-967B0B21E14F}"/>
              </a:ext>
            </a:extLst>
          </p:cNvPr>
          <p:cNvSpPr/>
          <p:nvPr/>
        </p:nvSpPr>
        <p:spPr>
          <a:xfrm>
            <a:off x="3009087" y="4062195"/>
            <a:ext cx="227161" cy="17228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solidFill>
                  <a:schemeClr val="tx1"/>
                </a:solidFill>
              </a:rPr>
              <a:t>R</a:t>
            </a:r>
            <a:endParaRPr 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734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60074</TotalTime>
  <Words>284</Words>
  <Application>Microsoft Office PowerPoint</Application>
  <PresentationFormat>On-screen Show (4:3)</PresentationFormat>
  <Paragraphs>55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Office Theme</vt:lpstr>
      <vt:lpstr>1_Office Theme</vt:lpstr>
      <vt:lpstr>Semi-Empirical Dispersion Response Matrix</vt:lpstr>
      <vt:lpstr>Multi-turn Response Matrix</vt:lpstr>
      <vt:lpstr>Multi-turn Response Matrix with Orbit+Dispersion Correction in RX Splitters</vt:lpstr>
    </vt:vector>
  </TitlesOfParts>
  <Company>STFC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Magnet?</dc:title>
  <dc:creator>Stephen Brooks</dc:creator>
  <cp:lastModifiedBy>Brooks, Stephen</cp:lastModifiedBy>
  <cp:revision>1497</cp:revision>
  <dcterms:created xsi:type="dcterms:W3CDTF">2012-11-14T19:21:06Z</dcterms:created>
  <dcterms:modified xsi:type="dcterms:W3CDTF">2019-10-17T17:58:13Z</dcterms:modified>
</cp:coreProperties>
</file>