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7" autoAdjust="0"/>
    <p:restoredTop sz="94660"/>
  </p:normalViewPr>
  <p:slideViewPr>
    <p:cSldViewPr>
      <p:cViewPr varScale="1">
        <p:scale>
          <a:sx n="100" d="100"/>
          <a:sy n="100" d="100"/>
        </p:scale>
        <p:origin x="-19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D1363-83F4-4FB6-97AC-42649E4FAABD}" type="datetimeFigureOut">
              <a:rPr lang="en-GB" smtClean="0"/>
              <a:t>12/01/2016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D9973-9191-4A18-9438-4022171780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6229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D1363-83F4-4FB6-97AC-42649E4FAABD}" type="datetimeFigureOut">
              <a:rPr lang="en-GB" smtClean="0"/>
              <a:t>12/01/2016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D9973-9191-4A18-9438-4022171780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035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D1363-83F4-4FB6-97AC-42649E4FAABD}" type="datetimeFigureOut">
              <a:rPr lang="en-GB" smtClean="0"/>
              <a:t>12/01/2016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D9973-9191-4A18-9438-4022171780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8354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D1363-83F4-4FB6-97AC-42649E4FAABD}" type="datetimeFigureOut">
              <a:rPr lang="en-GB" smtClean="0"/>
              <a:t>12/01/2016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D9973-9191-4A18-9438-4022171780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6887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D1363-83F4-4FB6-97AC-42649E4FAABD}" type="datetimeFigureOut">
              <a:rPr lang="en-GB" smtClean="0"/>
              <a:t>12/01/2016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D9973-9191-4A18-9438-4022171780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3571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D1363-83F4-4FB6-97AC-42649E4FAABD}" type="datetimeFigureOut">
              <a:rPr lang="en-GB" smtClean="0"/>
              <a:t>12/01/2016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D9973-9191-4A18-9438-4022171780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9770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D1363-83F4-4FB6-97AC-42649E4FAABD}" type="datetimeFigureOut">
              <a:rPr lang="en-GB" smtClean="0"/>
              <a:t>12/01/2016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D9973-9191-4A18-9438-4022171780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4970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D1363-83F4-4FB6-97AC-42649E4FAABD}" type="datetimeFigureOut">
              <a:rPr lang="en-GB" smtClean="0"/>
              <a:t>12/01/2016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D9973-9191-4A18-9438-4022171780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8739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D1363-83F4-4FB6-97AC-42649E4FAABD}" type="datetimeFigureOut">
              <a:rPr lang="en-GB" smtClean="0"/>
              <a:t>12/01/2016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D9973-9191-4A18-9438-4022171780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1189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D1363-83F4-4FB6-97AC-42649E4FAABD}" type="datetimeFigureOut">
              <a:rPr lang="en-GB" smtClean="0"/>
              <a:t>12/01/2016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D9973-9191-4A18-9438-4022171780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1019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D1363-83F4-4FB6-97AC-42649E4FAABD}" type="datetimeFigureOut">
              <a:rPr lang="en-GB" smtClean="0"/>
              <a:t>12/01/2016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D9973-9191-4A18-9438-4022171780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1279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8D1363-83F4-4FB6-97AC-42649E4FAABD}" type="datetimeFigureOut">
              <a:rPr lang="en-GB" smtClean="0"/>
              <a:t>12/01/2016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2D9973-9191-4A18-9438-4022171780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7461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158"/>
          <p:cNvGrpSpPr>
            <a:grpSpLocks/>
          </p:cNvGrpSpPr>
          <p:nvPr/>
        </p:nvGrpSpPr>
        <p:grpSpPr bwMode="auto">
          <a:xfrm>
            <a:off x="1843088" y="1039118"/>
            <a:ext cx="5338762" cy="5211763"/>
            <a:chOff x="1843088" y="1327150"/>
            <a:chExt cx="5338762" cy="5211763"/>
          </a:xfrm>
        </p:grpSpPr>
        <p:sp>
          <p:nvSpPr>
            <p:cNvPr id="160" name="Freeform 159"/>
            <p:cNvSpPr/>
            <p:nvPr/>
          </p:nvSpPr>
          <p:spPr>
            <a:xfrm>
              <a:off x="2617788" y="1806575"/>
              <a:ext cx="4324350" cy="3906838"/>
            </a:xfrm>
            <a:custGeom>
              <a:avLst/>
              <a:gdLst>
                <a:gd name="connsiteX0" fmla="*/ 4309818 w 4309818"/>
                <a:gd name="connsiteY0" fmla="*/ 1424945 h 3958643"/>
                <a:gd name="connsiteX1" fmla="*/ 4073598 w 4309818"/>
                <a:gd name="connsiteY1" fmla="*/ 1623065 h 3958643"/>
                <a:gd name="connsiteX2" fmla="*/ 3997398 w 4309818"/>
                <a:gd name="connsiteY2" fmla="*/ 2476505 h 3958643"/>
                <a:gd name="connsiteX3" fmla="*/ 3448758 w 4309818"/>
                <a:gd name="connsiteY3" fmla="*/ 3512825 h 3958643"/>
                <a:gd name="connsiteX4" fmla="*/ 2641038 w 4309818"/>
                <a:gd name="connsiteY4" fmla="*/ 3939545 h 3958643"/>
                <a:gd name="connsiteX5" fmla="*/ 2039058 w 4309818"/>
                <a:gd name="connsiteY5" fmla="*/ 3886205 h 3958643"/>
                <a:gd name="connsiteX6" fmla="*/ 1452318 w 4309818"/>
                <a:gd name="connsiteY6" fmla="*/ 3901445 h 3958643"/>
                <a:gd name="connsiteX7" fmla="*/ 697938 w 4309818"/>
                <a:gd name="connsiteY7" fmla="*/ 3451865 h 3958643"/>
                <a:gd name="connsiteX8" fmla="*/ 400758 w 4309818"/>
                <a:gd name="connsiteY8" fmla="*/ 2865125 h 3958643"/>
                <a:gd name="connsiteX9" fmla="*/ 57858 w 4309818"/>
                <a:gd name="connsiteY9" fmla="*/ 2400305 h 3958643"/>
                <a:gd name="connsiteX10" fmla="*/ 65478 w 4309818"/>
                <a:gd name="connsiteY10" fmla="*/ 1455425 h 3958643"/>
                <a:gd name="connsiteX11" fmla="*/ 697938 w 4309818"/>
                <a:gd name="connsiteY11" fmla="*/ 411485 h 3958643"/>
                <a:gd name="connsiteX12" fmla="*/ 1398978 w 4309818"/>
                <a:gd name="connsiteY12" fmla="*/ 45725 h 3958643"/>
                <a:gd name="connsiteX13" fmla="*/ 2580078 w 4309818"/>
                <a:gd name="connsiteY13" fmla="*/ 38105 h 3958643"/>
                <a:gd name="connsiteX14" fmla="*/ 3349698 w 4309818"/>
                <a:gd name="connsiteY14" fmla="*/ 342905 h 3958643"/>
                <a:gd name="connsiteX15" fmla="*/ 3654498 w 4309818"/>
                <a:gd name="connsiteY15" fmla="*/ 312425 h 3958643"/>
                <a:gd name="connsiteX0" fmla="*/ 4309818 w 4309818"/>
                <a:gd name="connsiteY0" fmla="*/ 1424945 h 3930559"/>
                <a:gd name="connsiteX1" fmla="*/ 4073598 w 4309818"/>
                <a:gd name="connsiteY1" fmla="*/ 1623065 h 3930559"/>
                <a:gd name="connsiteX2" fmla="*/ 3997398 w 4309818"/>
                <a:gd name="connsiteY2" fmla="*/ 2476505 h 3930559"/>
                <a:gd name="connsiteX3" fmla="*/ 3448758 w 4309818"/>
                <a:gd name="connsiteY3" fmla="*/ 3512825 h 3930559"/>
                <a:gd name="connsiteX4" fmla="*/ 2648658 w 4309818"/>
                <a:gd name="connsiteY4" fmla="*/ 3886205 h 3930559"/>
                <a:gd name="connsiteX5" fmla="*/ 2039058 w 4309818"/>
                <a:gd name="connsiteY5" fmla="*/ 3886205 h 3930559"/>
                <a:gd name="connsiteX6" fmla="*/ 1452318 w 4309818"/>
                <a:gd name="connsiteY6" fmla="*/ 3901445 h 3930559"/>
                <a:gd name="connsiteX7" fmla="*/ 697938 w 4309818"/>
                <a:gd name="connsiteY7" fmla="*/ 3451865 h 3930559"/>
                <a:gd name="connsiteX8" fmla="*/ 400758 w 4309818"/>
                <a:gd name="connsiteY8" fmla="*/ 2865125 h 3930559"/>
                <a:gd name="connsiteX9" fmla="*/ 57858 w 4309818"/>
                <a:gd name="connsiteY9" fmla="*/ 2400305 h 3930559"/>
                <a:gd name="connsiteX10" fmla="*/ 65478 w 4309818"/>
                <a:gd name="connsiteY10" fmla="*/ 1455425 h 3930559"/>
                <a:gd name="connsiteX11" fmla="*/ 697938 w 4309818"/>
                <a:gd name="connsiteY11" fmla="*/ 411485 h 3930559"/>
                <a:gd name="connsiteX12" fmla="*/ 1398978 w 4309818"/>
                <a:gd name="connsiteY12" fmla="*/ 45725 h 3930559"/>
                <a:gd name="connsiteX13" fmla="*/ 2580078 w 4309818"/>
                <a:gd name="connsiteY13" fmla="*/ 38105 h 3930559"/>
                <a:gd name="connsiteX14" fmla="*/ 3349698 w 4309818"/>
                <a:gd name="connsiteY14" fmla="*/ 342905 h 3930559"/>
                <a:gd name="connsiteX15" fmla="*/ 3654498 w 4309818"/>
                <a:gd name="connsiteY15" fmla="*/ 312425 h 3930559"/>
                <a:gd name="connsiteX0" fmla="*/ 4309818 w 4309818"/>
                <a:gd name="connsiteY0" fmla="*/ 1424945 h 3930559"/>
                <a:gd name="connsiteX1" fmla="*/ 4073598 w 4309818"/>
                <a:gd name="connsiteY1" fmla="*/ 1623065 h 3930559"/>
                <a:gd name="connsiteX2" fmla="*/ 3997398 w 4309818"/>
                <a:gd name="connsiteY2" fmla="*/ 2476505 h 3930559"/>
                <a:gd name="connsiteX3" fmla="*/ 3448758 w 4309818"/>
                <a:gd name="connsiteY3" fmla="*/ 3512825 h 3930559"/>
                <a:gd name="connsiteX4" fmla="*/ 2648658 w 4309818"/>
                <a:gd name="connsiteY4" fmla="*/ 3886205 h 3930559"/>
                <a:gd name="connsiteX5" fmla="*/ 2039058 w 4309818"/>
                <a:gd name="connsiteY5" fmla="*/ 3886205 h 3930559"/>
                <a:gd name="connsiteX6" fmla="*/ 1452318 w 4309818"/>
                <a:gd name="connsiteY6" fmla="*/ 3901445 h 3930559"/>
                <a:gd name="connsiteX7" fmla="*/ 697938 w 4309818"/>
                <a:gd name="connsiteY7" fmla="*/ 3451865 h 3930559"/>
                <a:gd name="connsiteX8" fmla="*/ 400758 w 4309818"/>
                <a:gd name="connsiteY8" fmla="*/ 2865125 h 3930559"/>
                <a:gd name="connsiteX9" fmla="*/ 57858 w 4309818"/>
                <a:gd name="connsiteY9" fmla="*/ 2400305 h 3930559"/>
                <a:gd name="connsiteX10" fmla="*/ 65478 w 4309818"/>
                <a:gd name="connsiteY10" fmla="*/ 1455425 h 3930559"/>
                <a:gd name="connsiteX11" fmla="*/ 697938 w 4309818"/>
                <a:gd name="connsiteY11" fmla="*/ 411485 h 3930559"/>
                <a:gd name="connsiteX12" fmla="*/ 1398978 w 4309818"/>
                <a:gd name="connsiteY12" fmla="*/ 45725 h 3930559"/>
                <a:gd name="connsiteX13" fmla="*/ 2580078 w 4309818"/>
                <a:gd name="connsiteY13" fmla="*/ 38105 h 3930559"/>
                <a:gd name="connsiteX14" fmla="*/ 3349698 w 4309818"/>
                <a:gd name="connsiteY14" fmla="*/ 342905 h 3930559"/>
                <a:gd name="connsiteX15" fmla="*/ 3654498 w 4309818"/>
                <a:gd name="connsiteY15" fmla="*/ 312425 h 3930559"/>
                <a:gd name="connsiteX0" fmla="*/ 4309818 w 4309818"/>
                <a:gd name="connsiteY0" fmla="*/ 1424945 h 3907501"/>
                <a:gd name="connsiteX1" fmla="*/ 4073598 w 4309818"/>
                <a:gd name="connsiteY1" fmla="*/ 1623065 h 3907501"/>
                <a:gd name="connsiteX2" fmla="*/ 3997398 w 4309818"/>
                <a:gd name="connsiteY2" fmla="*/ 2476505 h 3907501"/>
                <a:gd name="connsiteX3" fmla="*/ 3448758 w 4309818"/>
                <a:gd name="connsiteY3" fmla="*/ 3512825 h 3907501"/>
                <a:gd name="connsiteX4" fmla="*/ 2648658 w 4309818"/>
                <a:gd name="connsiteY4" fmla="*/ 3886205 h 3907501"/>
                <a:gd name="connsiteX5" fmla="*/ 2039058 w 4309818"/>
                <a:gd name="connsiteY5" fmla="*/ 3886205 h 3907501"/>
                <a:gd name="connsiteX6" fmla="*/ 1452318 w 4309818"/>
                <a:gd name="connsiteY6" fmla="*/ 3901445 h 3907501"/>
                <a:gd name="connsiteX7" fmla="*/ 697938 w 4309818"/>
                <a:gd name="connsiteY7" fmla="*/ 3451865 h 3907501"/>
                <a:gd name="connsiteX8" fmla="*/ 400758 w 4309818"/>
                <a:gd name="connsiteY8" fmla="*/ 2865125 h 3907501"/>
                <a:gd name="connsiteX9" fmla="*/ 57858 w 4309818"/>
                <a:gd name="connsiteY9" fmla="*/ 2400305 h 3907501"/>
                <a:gd name="connsiteX10" fmla="*/ 65478 w 4309818"/>
                <a:gd name="connsiteY10" fmla="*/ 1455425 h 3907501"/>
                <a:gd name="connsiteX11" fmla="*/ 697938 w 4309818"/>
                <a:gd name="connsiteY11" fmla="*/ 411485 h 3907501"/>
                <a:gd name="connsiteX12" fmla="*/ 1398978 w 4309818"/>
                <a:gd name="connsiteY12" fmla="*/ 45725 h 3907501"/>
                <a:gd name="connsiteX13" fmla="*/ 2580078 w 4309818"/>
                <a:gd name="connsiteY13" fmla="*/ 38105 h 3907501"/>
                <a:gd name="connsiteX14" fmla="*/ 3349698 w 4309818"/>
                <a:gd name="connsiteY14" fmla="*/ 342905 h 3907501"/>
                <a:gd name="connsiteX15" fmla="*/ 3654498 w 4309818"/>
                <a:gd name="connsiteY15" fmla="*/ 312425 h 3907501"/>
                <a:gd name="connsiteX0" fmla="*/ 4309818 w 4309818"/>
                <a:gd name="connsiteY0" fmla="*/ 1424945 h 3907501"/>
                <a:gd name="connsiteX1" fmla="*/ 4073598 w 4309818"/>
                <a:gd name="connsiteY1" fmla="*/ 1623065 h 3907501"/>
                <a:gd name="connsiteX2" fmla="*/ 3997398 w 4309818"/>
                <a:gd name="connsiteY2" fmla="*/ 2476505 h 3907501"/>
                <a:gd name="connsiteX3" fmla="*/ 3448758 w 4309818"/>
                <a:gd name="connsiteY3" fmla="*/ 3512825 h 3907501"/>
                <a:gd name="connsiteX4" fmla="*/ 2648658 w 4309818"/>
                <a:gd name="connsiteY4" fmla="*/ 3886205 h 3907501"/>
                <a:gd name="connsiteX5" fmla="*/ 2039058 w 4309818"/>
                <a:gd name="connsiteY5" fmla="*/ 3886205 h 3907501"/>
                <a:gd name="connsiteX6" fmla="*/ 1452318 w 4309818"/>
                <a:gd name="connsiteY6" fmla="*/ 3901445 h 3907501"/>
                <a:gd name="connsiteX7" fmla="*/ 697938 w 4309818"/>
                <a:gd name="connsiteY7" fmla="*/ 3451865 h 3907501"/>
                <a:gd name="connsiteX8" fmla="*/ 400758 w 4309818"/>
                <a:gd name="connsiteY8" fmla="*/ 2903225 h 3907501"/>
                <a:gd name="connsiteX9" fmla="*/ 57858 w 4309818"/>
                <a:gd name="connsiteY9" fmla="*/ 2400305 h 3907501"/>
                <a:gd name="connsiteX10" fmla="*/ 65478 w 4309818"/>
                <a:gd name="connsiteY10" fmla="*/ 1455425 h 3907501"/>
                <a:gd name="connsiteX11" fmla="*/ 697938 w 4309818"/>
                <a:gd name="connsiteY11" fmla="*/ 411485 h 3907501"/>
                <a:gd name="connsiteX12" fmla="*/ 1398978 w 4309818"/>
                <a:gd name="connsiteY12" fmla="*/ 45725 h 3907501"/>
                <a:gd name="connsiteX13" fmla="*/ 2580078 w 4309818"/>
                <a:gd name="connsiteY13" fmla="*/ 38105 h 3907501"/>
                <a:gd name="connsiteX14" fmla="*/ 3349698 w 4309818"/>
                <a:gd name="connsiteY14" fmla="*/ 342905 h 3907501"/>
                <a:gd name="connsiteX15" fmla="*/ 3654498 w 4309818"/>
                <a:gd name="connsiteY15" fmla="*/ 312425 h 3907501"/>
                <a:gd name="connsiteX0" fmla="*/ 4311093 w 4311093"/>
                <a:gd name="connsiteY0" fmla="*/ 1424945 h 3907501"/>
                <a:gd name="connsiteX1" fmla="*/ 4074873 w 4311093"/>
                <a:gd name="connsiteY1" fmla="*/ 1623065 h 3907501"/>
                <a:gd name="connsiteX2" fmla="*/ 3998673 w 4311093"/>
                <a:gd name="connsiteY2" fmla="*/ 2476505 h 3907501"/>
                <a:gd name="connsiteX3" fmla="*/ 3450033 w 4311093"/>
                <a:gd name="connsiteY3" fmla="*/ 3512825 h 3907501"/>
                <a:gd name="connsiteX4" fmla="*/ 2649933 w 4311093"/>
                <a:gd name="connsiteY4" fmla="*/ 3886205 h 3907501"/>
                <a:gd name="connsiteX5" fmla="*/ 2040333 w 4311093"/>
                <a:gd name="connsiteY5" fmla="*/ 3886205 h 3907501"/>
                <a:gd name="connsiteX6" fmla="*/ 1453593 w 4311093"/>
                <a:gd name="connsiteY6" fmla="*/ 3901445 h 3907501"/>
                <a:gd name="connsiteX7" fmla="*/ 699213 w 4311093"/>
                <a:gd name="connsiteY7" fmla="*/ 3451865 h 3907501"/>
                <a:gd name="connsiteX8" fmla="*/ 424893 w 4311093"/>
                <a:gd name="connsiteY8" fmla="*/ 2903225 h 3907501"/>
                <a:gd name="connsiteX9" fmla="*/ 59133 w 4311093"/>
                <a:gd name="connsiteY9" fmla="*/ 2400305 h 3907501"/>
                <a:gd name="connsiteX10" fmla="*/ 66753 w 4311093"/>
                <a:gd name="connsiteY10" fmla="*/ 1455425 h 3907501"/>
                <a:gd name="connsiteX11" fmla="*/ 699213 w 4311093"/>
                <a:gd name="connsiteY11" fmla="*/ 411485 h 3907501"/>
                <a:gd name="connsiteX12" fmla="*/ 1400253 w 4311093"/>
                <a:gd name="connsiteY12" fmla="*/ 45725 h 3907501"/>
                <a:gd name="connsiteX13" fmla="*/ 2581353 w 4311093"/>
                <a:gd name="connsiteY13" fmla="*/ 38105 h 3907501"/>
                <a:gd name="connsiteX14" fmla="*/ 3350973 w 4311093"/>
                <a:gd name="connsiteY14" fmla="*/ 342905 h 3907501"/>
                <a:gd name="connsiteX15" fmla="*/ 3655773 w 4311093"/>
                <a:gd name="connsiteY15" fmla="*/ 312425 h 3907501"/>
                <a:gd name="connsiteX0" fmla="*/ 4300609 w 4300609"/>
                <a:gd name="connsiteY0" fmla="*/ 1424945 h 3907501"/>
                <a:gd name="connsiteX1" fmla="*/ 4064389 w 4300609"/>
                <a:gd name="connsiteY1" fmla="*/ 1623065 h 3907501"/>
                <a:gd name="connsiteX2" fmla="*/ 3988189 w 4300609"/>
                <a:gd name="connsiteY2" fmla="*/ 2476505 h 3907501"/>
                <a:gd name="connsiteX3" fmla="*/ 3439549 w 4300609"/>
                <a:gd name="connsiteY3" fmla="*/ 3512825 h 3907501"/>
                <a:gd name="connsiteX4" fmla="*/ 2639449 w 4300609"/>
                <a:gd name="connsiteY4" fmla="*/ 3886205 h 3907501"/>
                <a:gd name="connsiteX5" fmla="*/ 2029849 w 4300609"/>
                <a:gd name="connsiteY5" fmla="*/ 3886205 h 3907501"/>
                <a:gd name="connsiteX6" fmla="*/ 1443109 w 4300609"/>
                <a:gd name="connsiteY6" fmla="*/ 3901445 h 3907501"/>
                <a:gd name="connsiteX7" fmla="*/ 688729 w 4300609"/>
                <a:gd name="connsiteY7" fmla="*/ 3451865 h 3907501"/>
                <a:gd name="connsiteX8" fmla="*/ 414409 w 4300609"/>
                <a:gd name="connsiteY8" fmla="*/ 2903225 h 3907501"/>
                <a:gd name="connsiteX9" fmla="*/ 71509 w 4300609"/>
                <a:gd name="connsiteY9" fmla="*/ 2400305 h 3907501"/>
                <a:gd name="connsiteX10" fmla="*/ 56269 w 4300609"/>
                <a:gd name="connsiteY10" fmla="*/ 1455425 h 3907501"/>
                <a:gd name="connsiteX11" fmla="*/ 688729 w 4300609"/>
                <a:gd name="connsiteY11" fmla="*/ 411485 h 3907501"/>
                <a:gd name="connsiteX12" fmla="*/ 1389769 w 4300609"/>
                <a:gd name="connsiteY12" fmla="*/ 45725 h 3907501"/>
                <a:gd name="connsiteX13" fmla="*/ 2570869 w 4300609"/>
                <a:gd name="connsiteY13" fmla="*/ 38105 h 3907501"/>
                <a:gd name="connsiteX14" fmla="*/ 3340489 w 4300609"/>
                <a:gd name="connsiteY14" fmla="*/ 342905 h 3907501"/>
                <a:gd name="connsiteX15" fmla="*/ 3645289 w 4300609"/>
                <a:gd name="connsiteY15" fmla="*/ 312425 h 3907501"/>
                <a:gd name="connsiteX0" fmla="*/ 4312554 w 4312554"/>
                <a:gd name="connsiteY0" fmla="*/ 1424945 h 3907501"/>
                <a:gd name="connsiteX1" fmla="*/ 4076334 w 4312554"/>
                <a:gd name="connsiteY1" fmla="*/ 1623065 h 3907501"/>
                <a:gd name="connsiteX2" fmla="*/ 4000134 w 4312554"/>
                <a:gd name="connsiteY2" fmla="*/ 2476505 h 3907501"/>
                <a:gd name="connsiteX3" fmla="*/ 3451494 w 4312554"/>
                <a:gd name="connsiteY3" fmla="*/ 3512825 h 3907501"/>
                <a:gd name="connsiteX4" fmla="*/ 2651394 w 4312554"/>
                <a:gd name="connsiteY4" fmla="*/ 3886205 h 3907501"/>
                <a:gd name="connsiteX5" fmla="*/ 2041794 w 4312554"/>
                <a:gd name="connsiteY5" fmla="*/ 3886205 h 3907501"/>
                <a:gd name="connsiteX6" fmla="*/ 1455054 w 4312554"/>
                <a:gd name="connsiteY6" fmla="*/ 3901445 h 3907501"/>
                <a:gd name="connsiteX7" fmla="*/ 700674 w 4312554"/>
                <a:gd name="connsiteY7" fmla="*/ 3451865 h 3907501"/>
                <a:gd name="connsiteX8" fmla="*/ 426354 w 4312554"/>
                <a:gd name="connsiteY8" fmla="*/ 2903225 h 3907501"/>
                <a:gd name="connsiteX9" fmla="*/ 83454 w 4312554"/>
                <a:gd name="connsiteY9" fmla="*/ 2400305 h 3907501"/>
                <a:gd name="connsiteX10" fmla="*/ 68214 w 4312554"/>
                <a:gd name="connsiteY10" fmla="*/ 1455425 h 3907501"/>
                <a:gd name="connsiteX11" fmla="*/ 700674 w 4312554"/>
                <a:gd name="connsiteY11" fmla="*/ 411485 h 3907501"/>
                <a:gd name="connsiteX12" fmla="*/ 1401714 w 4312554"/>
                <a:gd name="connsiteY12" fmla="*/ 45725 h 3907501"/>
                <a:gd name="connsiteX13" fmla="*/ 2582814 w 4312554"/>
                <a:gd name="connsiteY13" fmla="*/ 38105 h 3907501"/>
                <a:gd name="connsiteX14" fmla="*/ 3352434 w 4312554"/>
                <a:gd name="connsiteY14" fmla="*/ 342905 h 3907501"/>
                <a:gd name="connsiteX15" fmla="*/ 3657234 w 4312554"/>
                <a:gd name="connsiteY15" fmla="*/ 312425 h 3907501"/>
                <a:gd name="connsiteX0" fmla="*/ 4323407 w 4323407"/>
                <a:gd name="connsiteY0" fmla="*/ 1424945 h 3907501"/>
                <a:gd name="connsiteX1" fmla="*/ 4087187 w 4323407"/>
                <a:gd name="connsiteY1" fmla="*/ 1623065 h 3907501"/>
                <a:gd name="connsiteX2" fmla="*/ 4010987 w 4323407"/>
                <a:gd name="connsiteY2" fmla="*/ 2476505 h 3907501"/>
                <a:gd name="connsiteX3" fmla="*/ 3462347 w 4323407"/>
                <a:gd name="connsiteY3" fmla="*/ 3512825 h 3907501"/>
                <a:gd name="connsiteX4" fmla="*/ 2662247 w 4323407"/>
                <a:gd name="connsiteY4" fmla="*/ 3886205 h 3907501"/>
                <a:gd name="connsiteX5" fmla="*/ 2052647 w 4323407"/>
                <a:gd name="connsiteY5" fmla="*/ 3886205 h 3907501"/>
                <a:gd name="connsiteX6" fmla="*/ 1465907 w 4323407"/>
                <a:gd name="connsiteY6" fmla="*/ 3901445 h 3907501"/>
                <a:gd name="connsiteX7" fmla="*/ 711527 w 4323407"/>
                <a:gd name="connsiteY7" fmla="*/ 3451865 h 3907501"/>
                <a:gd name="connsiteX8" fmla="*/ 437207 w 4323407"/>
                <a:gd name="connsiteY8" fmla="*/ 2903225 h 3907501"/>
                <a:gd name="connsiteX9" fmla="*/ 94307 w 4323407"/>
                <a:gd name="connsiteY9" fmla="*/ 2400305 h 3907501"/>
                <a:gd name="connsiteX10" fmla="*/ 79067 w 4323407"/>
                <a:gd name="connsiteY10" fmla="*/ 1455425 h 3907501"/>
                <a:gd name="connsiteX11" fmla="*/ 711527 w 4323407"/>
                <a:gd name="connsiteY11" fmla="*/ 411485 h 3907501"/>
                <a:gd name="connsiteX12" fmla="*/ 1412567 w 4323407"/>
                <a:gd name="connsiteY12" fmla="*/ 45725 h 3907501"/>
                <a:gd name="connsiteX13" fmla="*/ 2593667 w 4323407"/>
                <a:gd name="connsiteY13" fmla="*/ 38105 h 3907501"/>
                <a:gd name="connsiteX14" fmla="*/ 3363287 w 4323407"/>
                <a:gd name="connsiteY14" fmla="*/ 342905 h 3907501"/>
                <a:gd name="connsiteX15" fmla="*/ 3668087 w 4323407"/>
                <a:gd name="connsiteY15" fmla="*/ 312425 h 3907501"/>
                <a:gd name="connsiteX0" fmla="*/ 4323407 w 4323407"/>
                <a:gd name="connsiteY0" fmla="*/ 1424945 h 3907501"/>
                <a:gd name="connsiteX1" fmla="*/ 4087187 w 4323407"/>
                <a:gd name="connsiteY1" fmla="*/ 1623065 h 3907501"/>
                <a:gd name="connsiteX2" fmla="*/ 4010987 w 4323407"/>
                <a:gd name="connsiteY2" fmla="*/ 2476505 h 3907501"/>
                <a:gd name="connsiteX3" fmla="*/ 3462347 w 4323407"/>
                <a:gd name="connsiteY3" fmla="*/ 3512825 h 3907501"/>
                <a:gd name="connsiteX4" fmla="*/ 2662247 w 4323407"/>
                <a:gd name="connsiteY4" fmla="*/ 3886205 h 3907501"/>
                <a:gd name="connsiteX5" fmla="*/ 2052647 w 4323407"/>
                <a:gd name="connsiteY5" fmla="*/ 3886205 h 3907501"/>
                <a:gd name="connsiteX6" fmla="*/ 1465907 w 4323407"/>
                <a:gd name="connsiteY6" fmla="*/ 3901445 h 3907501"/>
                <a:gd name="connsiteX7" fmla="*/ 711527 w 4323407"/>
                <a:gd name="connsiteY7" fmla="*/ 3451865 h 3907501"/>
                <a:gd name="connsiteX8" fmla="*/ 437207 w 4323407"/>
                <a:gd name="connsiteY8" fmla="*/ 2903225 h 3907501"/>
                <a:gd name="connsiteX9" fmla="*/ 94307 w 4323407"/>
                <a:gd name="connsiteY9" fmla="*/ 2400305 h 3907501"/>
                <a:gd name="connsiteX10" fmla="*/ 79067 w 4323407"/>
                <a:gd name="connsiteY10" fmla="*/ 1455425 h 3907501"/>
                <a:gd name="connsiteX11" fmla="*/ 711527 w 4323407"/>
                <a:gd name="connsiteY11" fmla="*/ 411485 h 3907501"/>
                <a:gd name="connsiteX12" fmla="*/ 1412567 w 4323407"/>
                <a:gd name="connsiteY12" fmla="*/ 45725 h 3907501"/>
                <a:gd name="connsiteX13" fmla="*/ 2593667 w 4323407"/>
                <a:gd name="connsiteY13" fmla="*/ 38105 h 3907501"/>
                <a:gd name="connsiteX14" fmla="*/ 3363287 w 4323407"/>
                <a:gd name="connsiteY14" fmla="*/ 342905 h 3907501"/>
                <a:gd name="connsiteX15" fmla="*/ 3668087 w 4323407"/>
                <a:gd name="connsiteY15" fmla="*/ 312425 h 390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323407" h="3907501">
                  <a:moveTo>
                    <a:pt x="4323407" y="1424945"/>
                  </a:moveTo>
                  <a:cubicBezTo>
                    <a:pt x="4231332" y="1436375"/>
                    <a:pt x="4139257" y="1447805"/>
                    <a:pt x="4087187" y="1623065"/>
                  </a:cubicBezTo>
                  <a:cubicBezTo>
                    <a:pt x="4035117" y="1798325"/>
                    <a:pt x="4115127" y="2161545"/>
                    <a:pt x="4010987" y="2476505"/>
                  </a:cubicBezTo>
                  <a:cubicBezTo>
                    <a:pt x="3906847" y="2791465"/>
                    <a:pt x="3687137" y="3277875"/>
                    <a:pt x="3462347" y="3512825"/>
                  </a:cubicBezTo>
                  <a:cubicBezTo>
                    <a:pt x="3237557" y="3747775"/>
                    <a:pt x="2920057" y="3839215"/>
                    <a:pt x="2662247" y="3886205"/>
                  </a:cubicBezTo>
                  <a:cubicBezTo>
                    <a:pt x="2404437" y="3933195"/>
                    <a:pt x="2252037" y="3883665"/>
                    <a:pt x="2052647" y="3886205"/>
                  </a:cubicBezTo>
                  <a:cubicBezTo>
                    <a:pt x="1853257" y="3888745"/>
                    <a:pt x="1697047" y="3920495"/>
                    <a:pt x="1465907" y="3901445"/>
                  </a:cubicBezTo>
                  <a:cubicBezTo>
                    <a:pt x="1234767" y="3882395"/>
                    <a:pt x="837257" y="3633475"/>
                    <a:pt x="711527" y="3451865"/>
                  </a:cubicBezTo>
                  <a:cubicBezTo>
                    <a:pt x="585797" y="3270255"/>
                    <a:pt x="540077" y="3078485"/>
                    <a:pt x="437207" y="2903225"/>
                  </a:cubicBezTo>
                  <a:cubicBezTo>
                    <a:pt x="334337" y="2727965"/>
                    <a:pt x="222577" y="2626365"/>
                    <a:pt x="94307" y="2400305"/>
                  </a:cubicBezTo>
                  <a:cubicBezTo>
                    <a:pt x="-33963" y="2174245"/>
                    <a:pt x="-23803" y="1786895"/>
                    <a:pt x="79067" y="1455425"/>
                  </a:cubicBezTo>
                  <a:cubicBezTo>
                    <a:pt x="181937" y="1123955"/>
                    <a:pt x="489277" y="646435"/>
                    <a:pt x="711527" y="411485"/>
                  </a:cubicBezTo>
                  <a:cubicBezTo>
                    <a:pt x="933777" y="176535"/>
                    <a:pt x="1098877" y="107955"/>
                    <a:pt x="1412567" y="45725"/>
                  </a:cubicBezTo>
                  <a:cubicBezTo>
                    <a:pt x="1726257" y="-16505"/>
                    <a:pt x="2268547" y="-11425"/>
                    <a:pt x="2593667" y="38105"/>
                  </a:cubicBezTo>
                  <a:cubicBezTo>
                    <a:pt x="2918787" y="87635"/>
                    <a:pt x="3184217" y="297185"/>
                    <a:pt x="3363287" y="342905"/>
                  </a:cubicBezTo>
                  <a:cubicBezTo>
                    <a:pt x="3542357" y="388625"/>
                    <a:pt x="3605222" y="350525"/>
                    <a:pt x="3668087" y="312425"/>
                  </a:cubicBezTo>
                </a:path>
              </a:pathLst>
            </a:cu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2000"/>
            </a:p>
          </p:txBody>
        </p:sp>
        <p:grpSp>
          <p:nvGrpSpPr>
            <p:cNvPr id="7222" name="Group 59"/>
            <p:cNvGrpSpPr>
              <a:grpSpLocks noChangeAspect="1"/>
            </p:cNvGrpSpPr>
            <p:nvPr/>
          </p:nvGrpSpPr>
          <p:grpSpPr bwMode="auto">
            <a:xfrm>
              <a:off x="1843088" y="1412875"/>
              <a:ext cx="5314950" cy="5126038"/>
              <a:chOff x="-1330747" y="1988840"/>
              <a:chExt cx="7086936" cy="6835081"/>
            </a:xfrm>
          </p:grpSpPr>
          <p:grpSp>
            <p:nvGrpSpPr>
              <p:cNvPr id="7260" name="Group 60"/>
              <p:cNvGrpSpPr>
                <a:grpSpLocks/>
              </p:cNvGrpSpPr>
              <p:nvPr/>
            </p:nvGrpSpPr>
            <p:grpSpPr bwMode="auto">
              <a:xfrm>
                <a:off x="1383328" y="1988840"/>
                <a:ext cx="4372861" cy="4674757"/>
                <a:chOff x="1383328" y="1988840"/>
                <a:chExt cx="4372861" cy="4674757"/>
              </a:xfrm>
            </p:grpSpPr>
            <p:grpSp>
              <p:nvGrpSpPr>
                <p:cNvPr id="7283" name="Group 83"/>
                <p:cNvGrpSpPr>
                  <a:grpSpLocks/>
                </p:cNvGrpSpPr>
                <p:nvPr/>
              </p:nvGrpSpPr>
              <p:grpSpPr bwMode="auto">
                <a:xfrm>
                  <a:off x="1383328" y="1988840"/>
                  <a:ext cx="3434856" cy="2880000"/>
                  <a:chOff x="1383328" y="1988840"/>
                  <a:chExt cx="3434856" cy="2880000"/>
                </a:xfrm>
              </p:grpSpPr>
              <p:sp>
                <p:nvSpPr>
                  <p:cNvPr id="227" name="Block Arc 226"/>
                  <p:cNvSpPr/>
                  <p:nvPr/>
                </p:nvSpPr>
                <p:spPr>
                  <a:xfrm>
                    <a:off x="1937541" y="1988840"/>
                    <a:ext cx="2880919" cy="2859770"/>
                  </a:xfrm>
                  <a:prstGeom prst="blockArc">
                    <a:avLst>
                      <a:gd name="adj1" fmla="val 16205716"/>
                      <a:gd name="adj2" fmla="val 19882268"/>
                      <a:gd name="adj3" fmla="val 9995"/>
                    </a:avLst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sz="200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28" name="Rectangle 227"/>
                  <p:cNvSpPr/>
                  <p:nvPr/>
                </p:nvSpPr>
                <p:spPr>
                  <a:xfrm>
                    <a:off x="1763966" y="1988840"/>
                    <a:ext cx="1223491" cy="287882"/>
                  </a:xfrm>
                  <a:prstGeom prst="rect">
                    <a:avLst/>
                  </a:prstGeom>
                  <a:solidFill>
                    <a:schemeClr val="bg1">
                      <a:lumMod val="85000"/>
                    </a:schemeClr>
                  </a:solidFill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sz="2000"/>
                  </a:p>
                </p:txBody>
              </p:sp>
              <p:sp>
                <p:nvSpPr>
                  <p:cNvPr id="229" name="Rectangle 228"/>
                  <p:cNvSpPr/>
                  <p:nvPr/>
                </p:nvSpPr>
                <p:spPr>
                  <a:xfrm>
                    <a:off x="3010741" y="1988840"/>
                    <a:ext cx="351383" cy="287882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solidFill>
                      <a:schemeClr val="accent2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sz="2000"/>
                  </a:p>
                </p:txBody>
              </p:sp>
              <p:sp>
                <p:nvSpPr>
                  <p:cNvPr id="230" name="Rectangle 229"/>
                  <p:cNvSpPr/>
                  <p:nvPr/>
                </p:nvSpPr>
                <p:spPr>
                  <a:xfrm>
                    <a:off x="1382948" y="1988840"/>
                    <a:ext cx="351383" cy="287882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solidFill>
                      <a:schemeClr val="accent2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sz="2000"/>
                  </a:p>
                </p:txBody>
              </p:sp>
            </p:grpSp>
            <p:grpSp>
              <p:nvGrpSpPr>
                <p:cNvPr id="7284" name="Group 84"/>
                <p:cNvGrpSpPr>
                  <a:grpSpLocks/>
                </p:cNvGrpSpPr>
                <p:nvPr/>
              </p:nvGrpSpPr>
              <p:grpSpPr bwMode="auto">
                <a:xfrm rot="3600000">
                  <a:off x="2511334" y="3418743"/>
                  <a:ext cx="3529819" cy="2959890"/>
                  <a:chOff x="1288365" y="1908950"/>
                  <a:chExt cx="3529819" cy="2959890"/>
                </a:xfrm>
              </p:grpSpPr>
              <p:sp>
                <p:nvSpPr>
                  <p:cNvPr id="224" name="Block Arc 223"/>
                  <p:cNvSpPr/>
                  <p:nvPr/>
                </p:nvSpPr>
                <p:spPr>
                  <a:xfrm>
                    <a:off x="1938469" y="1989874"/>
                    <a:ext cx="2878820" cy="2878803"/>
                  </a:xfrm>
                  <a:prstGeom prst="blockArc">
                    <a:avLst>
                      <a:gd name="adj1" fmla="val 16205716"/>
                      <a:gd name="adj2" fmla="val 19882268"/>
                      <a:gd name="adj3" fmla="val 9995"/>
                    </a:avLst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sz="200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25" name="Rectangle 224"/>
                  <p:cNvSpPr/>
                  <p:nvPr/>
                </p:nvSpPr>
                <p:spPr>
                  <a:xfrm rot="1277542">
                    <a:off x="2935171" y="1913948"/>
                    <a:ext cx="503794" cy="287880"/>
                  </a:xfrm>
                  <a:prstGeom prst="rect">
                    <a:avLst/>
                  </a:prstGeom>
                  <a:solidFill>
                    <a:schemeClr val="accent4">
                      <a:lumMod val="60000"/>
                      <a:lumOff val="40000"/>
                    </a:schemeClr>
                  </a:solidFill>
                  <a:ln>
                    <a:solidFill>
                      <a:schemeClr val="accent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sz="2000"/>
                  </a:p>
                </p:txBody>
              </p:sp>
              <p:sp>
                <p:nvSpPr>
                  <p:cNvPr id="226" name="Rectangle 225"/>
                  <p:cNvSpPr/>
                  <p:nvPr/>
                </p:nvSpPr>
                <p:spPr>
                  <a:xfrm rot="20275050">
                    <a:off x="1287646" y="1911726"/>
                    <a:ext cx="501676" cy="287880"/>
                  </a:xfrm>
                  <a:prstGeom prst="rect">
                    <a:avLst/>
                  </a:prstGeom>
                  <a:solidFill>
                    <a:schemeClr val="accent4">
                      <a:lumMod val="60000"/>
                      <a:lumOff val="40000"/>
                    </a:schemeClr>
                  </a:solidFill>
                  <a:ln>
                    <a:solidFill>
                      <a:schemeClr val="accent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sz="2000"/>
                  </a:p>
                </p:txBody>
              </p:sp>
            </p:grpSp>
          </p:grpSp>
          <p:grpSp>
            <p:nvGrpSpPr>
              <p:cNvPr id="7261" name="Group 61"/>
              <p:cNvGrpSpPr>
                <a:grpSpLocks/>
              </p:cNvGrpSpPr>
              <p:nvPr/>
            </p:nvGrpSpPr>
            <p:grpSpPr bwMode="auto">
              <a:xfrm rot="7200000">
                <a:off x="349590" y="4316502"/>
                <a:ext cx="4327290" cy="4687548"/>
                <a:chOff x="1378096" y="1989652"/>
                <a:chExt cx="4327290" cy="4687548"/>
              </a:xfrm>
            </p:grpSpPr>
            <p:grpSp>
              <p:nvGrpSpPr>
                <p:cNvPr id="7273" name="Group 73"/>
                <p:cNvGrpSpPr>
                  <a:grpSpLocks/>
                </p:cNvGrpSpPr>
                <p:nvPr/>
              </p:nvGrpSpPr>
              <p:grpSpPr bwMode="auto">
                <a:xfrm>
                  <a:off x="1378096" y="1989652"/>
                  <a:ext cx="3445072" cy="2886945"/>
                  <a:chOff x="1378096" y="1989652"/>
                  <a:chExt cx="3445072" cy="2886945"/>
                </a:xfrm>
              </p:grpSpPr>
              <p:sp>
                <p:nvSpPr>
                  <p:cNvPr id="218" name="Block Arc 217"/>
                  <p:cNvSpPr/>
                  <p:nvPr/>
                </p:nvSpPr>
                <p:spPr>
                  <a:xfrm>
                    <a:off x="1936129" y="2009199"/>
                    <a:ext cx="2874586" cy="2887270"/>
                  </a:xfrm>
                  <a:prstGeom prst="blockArc">
                    <a:avLst>
                      <a:gd name="adj1" fmla="val 16205716"/>
                      <a:gd name="adj2" fmla="val 19882268"/>
                      <a:gd name="adj3" fmla="val 9995"/>
                    </a:avLst>
                  </a:prstGeom>
                  <a:solidFill>
                    <a:schemeClr val="accent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sz="200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19" name="Rectangle 218"/>
                  <p:cNvSpPr/>
                  <p:nvPr/>
                </p:nvSpPr>
                <p:spPr>
                  <a:xfrm>
                    <a:off x="1755286" y="2006647"/>
                    <a:ext cx="1219265" cy="287880"/>
                  </a:xfrm>
                  <a:prstGeom prst="rect">
                    <a:avLst/>
                  </a:prstGeom>
                  <a:solidFill>
                    <a:schemeClr val="bg2">
                      <a:lumMod val="90000"/>
                    </a:schemeClr>
                  </a:solidFill>
                  <a:ln>
                    <a:solidFill>
                      <a:schemeClr val="bg2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sz="2000"/>
                  </a:p>
                </p:txBody>
              </p:sp>
              <p:sp>
                <p:nvSpPr>
                  <p:cNvPr id="220" name="Rectangle 219"/>
                  <p:cNvSpPr/>
                  <p:nvPr/>
                </p:nvSpPr>
                <p:spPr>
                  <a:xfrm>
                    <a:off x="3006837" y="2005117"/>
                    <a:ext cx="347152" cy="287880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solidFill>
                      <a:schemeClr val="accent2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sz="2000"/>
                  </a:p>
                </p:txBody>
              </p:sp>
              <p:sp>
                <p:nvSpPr>
                  <p:cNvPr id="221" name="Rectangle 220"/>
                  <p:cNvSpPr/>
                  <p:nvPr/>
                </p:nvSpPr>
                <p:spPr>
                  <a:xfrm>
                    <a:off x="1378778" y="2020094"/>
                    <a:ext cx="351385" cy="289996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solidFill>
                      <a:schemeClr val="accent2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sz="2000"/>
                  </a:p>
                </p:txBody>
              </p:sp>
            </p:grpSp>
            <p:grpSp>
              <p:nvGrpSpPr>
                <p:cNvPr id="7274" name="Group 74"/>
                <p:cNvGrpSpPr>
                  <a:grpSpLocks/>
                </p:cNvGrpSpPr>
                <p:nvPr/>
              </p:nvGrpSpPr>
              <p:grpSpPr bwMode="auto">
                <a:xfrm rot="3600000">
                  <a:off x="2547958" y="3519772"/>
                  <a:ext cx="3434856" cy="2880000"/>
                  <a:chOff x="1383328" y="1988840"/>
                  <a:chExt cx="3434856" cy="2880000"/>
                </a:xfrm>
              </p:grpSpPr>
              <p:sp>
                <p:nvSpPr>
                  <p:cNvPr id="214" name="Block Arc 213"/>
                  <p:cNvSpPr/>
                  <p:nvPr/>
                </p:nvSpPr>
                <p:spPr>
                  <a:xfrm>
                    <a:off x="1978411" y="1985136"/>
                    <a:ext cx="2868218" cy="2887287"/>
                  </a:xfrm>
                  <a:prstGeom prst="blockArc">
                    <a:avLst>
                      <a:gd name="adj1" fmla="val 16205716"/>
                      <a:gd name="adj2" fmla="val 19882268"/>
                      <a:gd name="adj3" fmla="val 9995"/>
                    </a:avLst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sz="200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15" name="Rectangle 214"/>
                  <p:cNvSpPr/>
                  <p:nvPr/>
                </p:nvSpPr>
                <p:spPr>
                  <a:xfrm>
                    <a:off x="1790018" y="1980902"/>
                    <a:ext cx="1223491" cy="287882"/>
                  </a:xfrm>
                  <a:prstGeom prst="rect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sz="2000"/>
                  </a:p>
                </p:txBody>
              </p:sp>
              <p:sp>
                <p:nvSpPr>
                  <p:cNvPr id="216" name="Rectangle 215"/>
                  <p:cNvSpPr/>
                  <p:nvPr/>
                </p:nvSpPr>
                <p:spPr>
                  <a:xfrm>
                    <a:off x="3036794" y="1980902"/>
                    <a:ext cx="351383" cy="287882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solidFill>
                      <a:schemeClr val="accent2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sz="2000"/>
                  </a:p>
                </p:txBody>
              </p:sp>
              <p:sp>
                <p:nvSpPr>
                  <p:cNvPr id="217" name="Rectangle 216"/>
                  <p:cNvSpPr/>
                  <p:nvPr/>
                </p:nvSpPr>
                <p:spPr>
                  <a:xfrm>
                    <a:off x="1406884" y="1980902"/>
                    <a:ext cx="351383" cy="287882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solidFill>
                      <a:schemeClr val="accent2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sz="2000"/>
                  </a:p>
                </p:txBody>
              </p:sp>
            </p:grpSp>
          </p:grpSp>
          <p:grpSp>
            <p:nvGrpSpPr>
              <p:cNvPr id="7262" name="Group 62"/>
              <p:cNvGrpSpPr>
                <a:grpSpLocks/>
              </p:cNvGrpSpPr>
              <p:nvPr/>
            </p:nvGrpSpPr>
            <p:grpSpPr bwMode="auto">
              <a:xfrm rot="-7200000">
                <a:off x="-1147596" y="2261910"/>
                <a:ext cx="4322058" cy="4688360"/>
                <a:chOff x="1383328" y="1988840"/>
                <a:chExt cx="4322058" cy="4688360"/>
              </a:xfrm>
            </p:grpSpPr>
            <p:grpSp>
              <p:nvGrpSpPr>
                <p:cNvPr id="7263" name="Group 63"/>
                <p:cNvGrpSpPr>
                  <a:grpSpLocks/>
                </p:cNvGrpSpPr>
                <p:nvPr/>
              </p:nvGrpSpPr>
              <p:grpSpPr bwMode="auto">
                <a:xfrm>
                  <a:off x="1383328" y="1988840"/>
                  <a:ext cx="3434856" cy="2880000"/>
                  <a:chOff x="1383328" y="1988840"/>
                  <a:chExt cx="3434856" cy="2880000"/>
                </a:xfrm>
              </p:grpSpPr>
              <p:sp>
                <p:nvSpPr>
                  <p:cNvPr id="208" name="Block Arc 207"/>
                  <p:cNvSpPr/>
                  <p:nvPr/>
                </p:nvSpPr>
                <p:spPr>
                  <a:xfrm>
                    <a:off x="1939034" y="1987892"/>
                    <a:ext cx="2878820" cy="2880920"/>
                  </a:xfrm>
                  <a:prstGeom prst="blockArc">
                    <a:avLst>
                      <a:gd name="adj1" fmla="val 16205716"/>
                      <a:gd name="adj2" fmla="val 19882268"/>
                      <a:gd name="adj3" fmla="val 9995"/>
                    </a:avLst>
                  </a:prstGeom>
                  <a:solidFill>
                    <a:schemeClr val="accent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sz="200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09" name="Rectangle 208"/>
                  <p:cNvSpPr/>
                  <p:nvPr/>
                </p:nvSpPr>
                <p:spPr>
                  <a:xfrm>
                    <a:off x="1764771" y="1988570"/>
                    <a:ext cx="1223498" cy="287880"/>
                  </a:xfrm>
                  <a:prstGeom prst="rect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sz="2000"/>
                  </a:p>
                </p:txBody>
              </p:sp>
              <p:sp>
                <p:nvSpPr>
                  <p:cNvPr id="210" name="Rectangle 209"/>
                  <p:cNvSpPr/>
                  <p:nvPr/>
                </p:nvSpPr>
                <p:spPr>
                  <a:xfrm>
                    <a:off x="3009764" y="1988759"/>
                    <a:ext cx="351385" cy="287880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solidFill>
                      <a:schemeClr val="accent2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sz="2000"/>
                  </a:p>
                </p:txBody>
              </p:sp>
              <p:sp>
                <p:nvSpPr>
                  <p:cNvPr id="211" name="Rectangle 210"/>
                  <p:cNvSpPr/>
                  <p:nvPr/>
                </p:nvSpPr>
                <p:spPr>
                  <a:xfrm>
                    <a:off x="1384274" y="1988873"/>
                    <a:ext cx="351385" cy="287880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solidFill>
                      <a:schemeClr val="accent2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sz="2000"/>
                  </a:p>
                </p:txBody>
              </p:sp>
            </p:grpSp>
            <p:grpSp>
              <p:nvGrpSpPr>
                <p:cNvPr id="7264" name="Group 64"/>
                <p:cNvGrpSpPr>
                  <a:grpSpLocks/>
                </p:cNvGrpSpPr>
                <p:nvPr/>
              </p:nvGrpSpPr>
              <p:grpSpPr bwMode="auto">
                <a:xfrm rot="3600000">
                  <a:off x="2547958" y="3519772"/>
                  <a:ext cx="3434856" cy="2880000"/>
                  <a:chOff x="1383328" y="1988840"/>
                  <a:chExt cx="3434856" cy="2880000"/>
                </a:xfrm>
              </p:grpSpPr>
              <p:sp>
                <p:nvSpPr>
                  <p:cNvPr id="204" name="Block Arc 203"/>
                  <p:cNvSpPr/>
                  <p:nvPr/>
                </p:nvSpPr>
                <p:spPr>
                  <a:xfrm>
                    <a:off x="1920382" y="1995553"/>
                    <a:ext cx="2883037" cy="2870353"/>
                  </a:xfrm>
                  <a:prstGeom prst="blockArc">
                    <a:avLst>
                      <a:gd name="adj1" fmla="val 16205716"/>
                      <a:gd name="adj2" fmla="val 19882268"/>
                      <a:gd name="adj3" fmla="val 9995"/>
                    </a:avLst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sz="200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05" name="Rectangle 204"/>
                  <p:cNvSpPr/>
                  <p:nvPr/>
                </p:nvSpPr>
                <p:spPr>
                  <a:xfrm>
                    <a:off x="1742755" y="1999625"/>
                    <a:ext cx="1227725" cy="285765"/>
                  </a:xfrm>
                  <a:prstGeom prst="rect">
                    <a:avLst/>
                  </a:prstGeom>
                  <a:solidFill>
                    <a:schemeClr val="bg2">
                      <a:lumMod val="90000"/>
                    </a:schemeClr>
                  </a:solidFill>
                  <a:ln>
                    <a:solidFill>
                      <a:schemeClr val="bg2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sz="2000"/>
                  </a:p>
                </p:txBody>
              </p:sp>
              <p:sp>
                <p:nvSpPr>
                  <p:cNvPr id="206" name="Rectangle 205"/>
                  <p:cNvSpPr/>
                  <p:nvPr/>
                </p:nvSpPr>
                <p:spPr>
                  <a:xfrm>
                    <a:off x="3003993" y="1988994"/>
                    <a:ext cx="351383" cy="287882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solidFill>
                      <a:schemeClr val="accent2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sz="2000"/>
                  </a:p>
                </p:txBody>
              </p:sp>
              <p:sp>
                <p:nvSpPr>
                  <p:cNvPr id="207" name="Rectangle 206"/>
                  <p:cNvSpPr/>
                  <p:nvPr/>
                </p:nvSpPr>
                <p:spPr>
                  <a:xfrm>
                    <a:off x="1361485" y="1998548"/>
                    <a:ext cx="351383" cy="285765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solidFill>
                      <a:schemeClr val="accent2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sz="2000"/>
                  </a:p>
                </p:txBody>
              </p:sp>
            </p:grpSp>
          </p:grpSp>
        </p:grpSp>
        <p:grpSp>
          <p:nvGrpSpPr>
            <p:cNvPr id="7223" name="Group 42"/>
            <p:cNvGrpSpPr>
              <a:grpSpLocks noChangeAspect="1"/>
            </p:cNvGrpSpPr>
            <p:nvPr/>
          </p:nvGrpSpPr>
          <p:grpSpPr bwMode="auto">
            <a:xfrm>
              <a:off x="1933575" y="1327150"/>
              <a:ext cx="5248275" cy="5126038"/>
              <a:chOff x="-1330747" y="1988840"/>
              <a:chExt cx="6998339" cy="6835326"/>
            </a:xfrm>
          </p:grpSpPr>
          <p:grpSp>
            <p:nvGrpSpPr>
              <p:cNvPr id="7227" name="Group 19"/>
              <p:cNvGrpSpPr>
                <a:grpSpLocks/>
              </p:cNvGrpSpPr>
              <p:nvPr/>
            </p:nvGrpSpPr>
            <p:grpSpPr bwMode="auto">
              <a:xfrm>
                <a:off x="1383328" y="1988840"/>
                <a:ext cx="4284264" cy="4698487"/>
                <a:chOff x="1383328" y="1988840"/>
                <a:chExt cx="4284264" cy="4698487"/>
              </a:xfrm>
            </p:grpSpPr>
            <p:grpSp>
              <p:nvGrpSpPr>
                <p:cNvPr id="7250" name="Group 12"/>
                <p:cNvGrpSpPr>
                  <a:grpSpLocks/>
                </p:cNvGrpSpPr>
                <p:nvPr/>
              </p:nvGrpSpPr>
              <p:grpSpPr bwMode="auto">
                <a:xfrm>
                  <a:off x="1383328" y="1988840"/>
                  <a:ext cx="3434856" cy="2880000"/>
                  <a:chOff x="1383328" y="1988840"/>
                  <a:chExt cx="3434856" cy="2880000"/>
                </a:xfrm>
              </p:grpSpPr>
              <p:sp>
                <p:nvSpPr>
                  <p:cNvPr id="195" name="Block Arc 194"/>
                  <p:cNvSpPr/>
                  <p:nvPr/>
                </p:nvSpPr>
                <p:spPr>
                  <a:xfrm>
                    <a:off x="1937685" y="1988840"/>
                    <a:ext cx="2881047" cy="2881041"/>
                  </a:xfrm>
                  <a:prstGeom prst="blockArc">
                    <a:avLst>
                      <a:gd name="adj1" fmla="val 16205716"/>
                      <a:gd name="adj2" fmla="val 19882268"/>
                      <a:gd name="adj3" fmla="val 9995"/>
                    </a:avLst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sz="200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96" name="Rectangle 195"/>
                  <p:cNvSpPr/>
                  <p:nvPr/>
                </p:nvSpPr>
                <p:spPr>
                  <a:xfrm>
                    <a:off x="1764103" y="1988840"/>
                    <a:ext cx="1223545" cy="287892"/>
                  </a:xfrm>
                  <a:prstGeom prst="rect">
                    <a:avLst/>
                  </a:prstGeom>
                  <a:solidFill>
                    <a:schemeClr val="bg1">
                      <a:lumMod val="85000"/>
                    </a:schemeClr>
                  </a:solidFill>
                  <a:ln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sz="2000"/>
                  </a:p>
                </p:txBody>
              </p:sp>
              <p:sp>
                <p:nvSpPr>
                  <p:cNvPr id="197" name="Rectangle 196"/>
                  <p:cNvSpPr/>
                  <p:nvPr/>
                </p:nvSpPr>
                <p:spPr>
                  <a:xfrm>
                    <a:off x="3010934" y="1988840"/>
                    <a:ext cx="351399" cy="287892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solidFill>
                      <a:schemeClr val="accent2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sz="2000"/>
                  </a:p>
                </p:txBody>
              </p:sp>
              <p:sp>
                <p:nvSpPr>
                  <p:cNvPr id="198" name="Rectangle 197"/>
                  <p:cNvSpPr/>
                  <p:nvPr/>
                </p:nvSpPr>
                <p:spPr>
                  <a:xfrm>
                    <a:off x="1383068" y="1988840"/>
                    <a:ext cx="351399" cy="287892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solidFill>
                      <a:schemeClr val="accent2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sz="2000"/>
                  </a:p>
                </p:txBody>
              </p:sp>
            </p:grpSp>
            <p:grpSp>
              <p:nvGrpSpPr>
                <p:cNvPr id="7251" name="Group 13"/>
                <p:cNvGrpSpPr>
                  <a:grpSpLocks/>
                </p:cNvGrpSpPr>
                <p:nvPr/>
              </p:nvGrpSpPr>
              <p:grpSpPr bwMode="auto">
                <a:xfrm rot="3600000">
                  <a:off x="2434574" y="3454310"/>
                  <a:ext cx="3586035" cy="2880000"/>
                  <a:chOff x="1232149" y="1988840"/>
                  <a:chExt cx="3586035" cy="2880000"/>
                </a:xfrm>
              </p:grpSpPr>
              <p:sp>
                <p:nvSpPr>
                  <p:cNvPr id="191" name="Block Arc 190"/>
                  <p:cNvSpPr/>
                  <p:nvPr/>
                </p:nvSpPr>
                <p:spPr>
                  <a:xfrm>
                    <a:off x="1936819" y="1986475"/>
                    <a:ext cx="2878924" cy="2883163"/>
                  </a:xfrm>
                  <a:prstGeom prst="blockArc">
                    <a:avLst>
                      <a:gd name="adj1" fmla="val 16205716"/>
                      <a:gd name="adj2" fmla="val 19882268"/>
                      <a:gd name="adj3" fmla="val 9995"/>
                    </a:avLst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sz="200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92" name="Rectangle 191"/>
                  <p:cNvSpPr/>
                  <p:nvPr/>
                </p:nvSpPr>
                <p:spPr>
                  <a:xfrm>
                    <a:off x="1763364" y="1982574"/>
                    <a:ext cx="1223543" cy="287893"/>
                  </a:xfrm>
                  <a:prstGeom prst="rect">
                    <a:avLst/>
                  </a:prstGeom>
                  <a:solidFill>
                    <a:schemeClr val="accent5">
                      <a:lumMod val="40000"/>
                      <a:lumOff val="60000"/>
                    </a:schemeClr>
                  </a:solidFill>
                  <a:ln>
                    <a:solidFill>
                      <a:schemeClr val="accent5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sz="2000"/>
                  </a:p>
                </p:txBody>
              </p:sp>
              <p:sp>
                <p:nvSpPr>
                  <p:cNvPr id="193" name="Rectangle 192"/>
                  <p:cNvSpPr/>
                  <p:nvPr/>
                </p:nvSpPr>
                <p:spPr>
                  <a:xfrm>
                    <a:off x="3009627" y="1988359"/>
                    <a:ext cx="503812" cy="287893"/>
                  </a:xfrm>
                  <a:prstGeom prst="rect">
                    <a:avLst/>
                  </a:prstGeom>
                  <a:solidFill>
                    <a:schemeClr val="accent4">
                      <a:lumMod val="60000"/>
                      <a:lumOff val="40000"/>
                    </a:schemeClr>
                  </a:solidFill>
                  <a:ln>
                    <a:solidFill>
                      <a:schemeClr val="accent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sz="2000"/>
                  </a:p>
                </p:txBody>
              </p:sp>
              <p:sp>
                <p:nvSpPr>
                  <p:cNvPr id="194" name="Rectangle 193"/>
                  <p:cNvSpPr/>
                  <p:nvPr/>
                </p:nvSpPr>
                <p:spPr>
                  <a:xfrm>
                    <a:off x="1232314" y="1988848"/>
                    <a:ext cx="503812" cy="287893"/>
                  </a:xfrm>
                  <a:prstGeom prst="rect">
                    <a:avLst/>
                  </a:prstGeom>
                  <a:solidFill>
                    <a:schemeClr val="accent4">
                      <a:lumMod val="60000"/>
                      <a:lumOff val="40000"/>
                    </a:schemeClr>
                  </a:solidFill>
                  <a:ln>
                    <a:solidFill>
                      <a:schemeClr val="accent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sz="2000"/>
                  </a:p>
                </p:txBody>
              </p:sp>
            </p:grpSp>
          </p:grpSp>
          <p:grpSp>
            <p:nvGrpSpPr>
              <p:cNvPr id="7228" name="Group 20"/>
              <p:cNvGrpSpPr>
                <a:grpSpLocks/>
              </p:cNvGrpSpPr>
              <p:nvPr/>
            </p:nvGrpSpPr>
            <p:grpSpPr bwMode="auto">
              <a:xfrm rot="7200000">
                <a:off x="349015" y="4315258"/>
                <a:ext cx="4330020" cy="4687796"/>
                <a:chOff x="1375366" y="1989404"/>
                <a:chExt cx="4330020" cy="4687796"/>
              </a:xfrm>
            </p:grpSpPr>
            <p:grpSp>
              <p:nvGrpSpPr>
                <p:cNvPr id="7240" name="Group 21"/>
                <p:cNvGrpSpPr>
                  <a:grpSpLocks/>
                </p:cNvGrpSpPr>
                <p:nvPr/>
              </p:nvGrpSpPr>
              <p:grpSpPr bwMode="auto">
                <a:xfrm>
                  <a:off x="1375366" y="1989404"/>
                  <a:ext cx="3447717" cy="2887068"/>
                  <a:chOff x="1375366" y="1989404"/>
                  <a:chExt cx="3447717" cy="2887068"/>
                </a:xfrm>
              </p:grpSpPr>
              <p:sp>
                <p:nvSpPr>
                  <p:cNvPr id="185" name="Block Arc 184"/>
                  <p:cNvSpPr/>
                  <p:nvPr/>
                </p:nvSpPr>
                <p:spPr>
                  <a:xfrm>
                    <a:off x="1944343" y="1992679"/>
                    <a:ext cx="2872573" cy="2889515"/>
                  </a:xfrm>
                  <a:prstGeom prst="blockArc">
                    <a:avLst>
                      <a:gd name="adj1" fmla="val 16205716"/>
                      <a:gd name="adj2" fmla="val 19882268"/>
                      <a:gd name="adj3" fmla="val 9995"/>
                    </a:avLst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sz="200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86" name="Rectangle 185"/>
                  <p:cNvSpPr/>
                  <p:nvPr/>
                </p:nvSpPr>
                <p:spPr>
                  <a:xfrm>
                    <a:off x="1758629" y="1993548"/>
                    <a:ext cx="1223542" cy="290011"/>
                  </a:xfrm>
                  <a:prstGeom prst="rect">
                    <a:avLst/>
                  </a:prstGeom>
                  <a:solidFill>
                    <a:schemeClr val="bg2">
                      <a:lumMod val="90000"/>
                    </a:schemeClr>
                  </a:solidFill>
                  <a:ln>
                    <a:solidFill>
                      <a:schemeClr val="bg2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sz="2000"/>
                  </a:p>
                </p:txBody>
              </p:sp>
              <p:sp>
                <p:nvSpPr>
                  <p:cNvPr id="187" name="Rectangle 186"/>
                  <p:cNvSpPr/>
                  <p:nvPr/>
                </p:nvSpPr>
                <p:spPr>
                  <a:xfrm>
                    <a:off x="3010187" y="1984543"/>
                    <a:ext cx="351398" cy="287893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solidFill>
                      <a:schemeClr val="accent2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sz="2000"/>
                  </a:p>
                </p:txBody>
              </p:sp>
              <p:sp>
                <p:nvSpPr>
                  <p:cNvPr id="188" name="Rectangle 187"/>
                  <p:cNvSpPr/>
                  <p:nvPr/>
                </p:nvSpPr>
                <p:spPr>
                  <a:xfrm>
                    <a:off x="1375330" y="1985526"/>
                    <a:ext cx="349282" cy="287893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solidFill>
                      <a:schemeClr val="accent2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sz="2000"/>
                  </a:p>
                </p:txBody>
              </p:sp>
            </p:grpSp>
            <p:grpSp>
              <p:nvGrpSpPr>
                <p:cNvPr id="7241" name="Group 22"/>
                <p:cNvGrpSpPr>
                  <a:grpSpLocks/>
                </p:cNvGrpSpPr>
                <p:nvPr/>
              </p:nvGrpSpPr>
              <p:grpSpPr bwMode="auto">
                <a:xfrm rot="3600000">
                  <a:off x="2547958" y="3519772"/>
                  <a:ext cx="3434856" cy="2880000"/>
                  <a:chOff x="1383328" y="1988840"/>
                  <a:chExt cx="3434856" cy="2880000"/>
                </a:xfrm>
              </p:grpSpPr>
              <p:sp>
                <p:nvSpPr>
                  <p:cNvPr id="181" name="Block Arc 180"/>
                  <p:cNvSpPr/>
                  <p:nvPr/>
                </p:nvSpPr>
                <p:spPr>
                  <a:xfrm>
                    <a:off x="1959178" y="1984909"/>
                    <a:ext cx="2881045" cy="2887390"/>
                  </a:xfrm>
                  <a:prstGeom prst="blockArc">
                    <a:avLst>
                      <a:gd name="adj1" fmla="val 16205716"/>
                      <a:gd name="adj2" fmla="val 19882268"/>
                      <a:gd name="adj3" fmla="val 9995"/>
                    </a:avLst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sz="200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82" name="Rectangle 181"/>
                  <p:cNvSpPr/>
                  <p:nvPr/>
                </p:nvSpPr>
                <p:spPr>
                  <a:xfrm>
                    <a:off x="1764427" y="1980675"/>
                    <a:ext cx="1223545" cy="287892"/>
                  </a:xfrm>
                  <a:prstGeom prst="rect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sz="2000"/>
                  </a:p>
                </p:txBody>
              </p:sp>
              <p:sp>
                <p:nvSpPr>
                  <p:cNvPr id="183" name="Rectangle 182"/>
                  <p:cNvSpPr/>
                  <p:nvPr/>
                </p:nvSpPr>
                <p:spPr>
                  <a:xfrm>
                    <a:off x="3011257" y="1980675"/>
                    <a:ext cx="351399" cy="287892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solidFill>
                      <a:schemeClr val="accent2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sz="2000"/>
                  </a:p>
                </p:txBody>
              </p:sp>
              <p:sp>
                <p:nvSpPr>
                  <p:cNvPr id="184" name="Rectangle 183"/>
                  <p:cNvSpPr/>
                  <p:nvPr/>
                </p:nvSpPr>
                <p:spPr>
                  <a:xfrm>
                    <a:off x="1381274" y="1980675"/>
                    <a:ext cx="351399" cy="287892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solidFill>
                      <a:schemeClr val="accent2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sz="2000"/>
                  </a:p>
                </p:txBody>
              </p:sp>
            </p:grpSp>
          </p:grpSp>
          <p:grpSp>
            <p:nvGrpSpPr>
              <p:cNvPr id="7229" name="Group 31"/>
              <p:cNvGrpSpPr>
                <a:grpSpLocks/>
              </p:cNvGrpSpPr>
              <p:nvPr/>
            </p:nvGrpSpPr>
            <p:grpSpPr bwMode="auto">
              <a:xfrm rot="-7200000">
                <a:off x="-1147596" y="2261910"/>
                <a:ext cx="4322058" cy="4688360"/>
                <a:chOff x="1383328" y="1988840"/>
                <a:chExt cx="4322058" cy="4688360"/>
              </a:xfrm>
            </p:grpSpPr>
            <p:grpSp>
              <p:nvGrpSpPr>
                <p:cNvPr id="7230" name="Group 32"/>
                <p:cNvGrpSpPr>
                  <a:grpSpLocks/>
                </p:cNvGrpSpPr>
                <p:nvPr/>
              </p:nvGrpSpPr>
              <p:grpSpPr bwMode="auto">
                <a:xfrm>
                  <a:off x="1383328" y="1988840"/>
                  <a:ext cx="3434856" cy="2880000"/>
                  <a:chOff x="1383328" y="1988840"/>
                  <a:chExt cx="3434856" cy="2880000"/>
                </a:xfrm>
              </p:grpSpPr>
              <p:sp>
                <p:nvSpPr>
                  <p:cNvPr id="175" name="Block Arc 174"/>
                  <p:cNvSpPr/>
                  <p:nvPr/>
                </p:nvSpPr>
                <p:spPr>
                  <a:xfrm>
                    <a:off x="1938844" y="1987831"/>
                    <a:ext cx="2878923" cy="2881047"/>
                  </a:xfrm>
                  <a:prstGeom prst="blockArc">
                    <a:avLst>
                      <a:gd name="adj1" fmla="val 16205716"/>
                      <a:gd name="adj2" fmla="val 19882268"/>
                      <a:gd name="adj3" fmla="val 9995"/>
                    </a:avLst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sz="200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76" name="Rectangle 175"/>
                  <p:cNvSpPr/>
                  <p:nvPr/>
                </p:nvSpPr>
                <p:spPr>
                  <a:xfrm>
                    <a:off x="1764575" y="1988511"/>
                    <a:ext cx="1223542" cy="287893"/>
                  </a:xfrm>
                  <a:prstGeom prst="rect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sz="2000"/>
                  </a:p>
                </p:txBody>
              </p:sp>
              <p:sp>
                <p:nvSpPr>
                  <p:cNvPr id="177" name="Rectangle 176"/>
                  <p:cNvSpPr/>
                  <p:nvPr/>
                </p:nvSpPr>
                <p:spPr>
                  <a:xfrm>
                    <a:off x="3009613" y="1988699"/>
                    <a:ext cx="351398" cy="287893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solidFill>
                      <a:schemeClr val="accent2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sz="2000"/>
                  </a:p>
                </p:txBody>
              </p:sp>
              <p:sp>
                <p:nvSpPr>
                  <p:cNvPr id="178" name="Rectangle 177"/>
                  <p:cNvSpPr/>
                  <p:nvPr/>
                </p:nvSpPr>
                <p:spPr>
                  <a:xfrm>
                    <a:off x="1384065" y="1988813"/>
                    <a:ext cx="351398" cy="287893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solidFill>
                      <a:schemeClr val="accent2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sz="2000"/>
                  </a:p>
                </p:txBody>
              </p:sp>
            </p:grpSp>
            <p:grpSp>
              <p:nvGrpSpPr>
                <p:cNvPr id="7231" name="Group 33"/>
                <p:cNvGrpSpPr>
                  <a:grpSpLocks/>
                </p:cNvGrpSpPr>
                <p:nvPr/>
              </p:nvGrpSpPr>
              <p:grpSpPr bwMode="auto">
                <a:xfrm rot="3600000">
                  <a:off x="2547958" y="3519772"/>
                  <a:ext cx="3434856" cy="2880000"/>
                  <a:chOff x="1383328" y="1988840"/>
                  <a:chExt cx="3434856" cy="2880000"/>
                </a:xfrm>
              </p:grpSpPr>
              <p:sp>
                <p:nvSpPr>
                  <p:cNvPr id="171" name="Block Arc 170"/>
                  <p:cNvSpPr/>
                  <p:nvPr/>
                </p:nvSpPr>
                <p:spPr>
                  <a:xfrm>
                    <a:off x="1928021" y="1998484"/>
                    <a:ext cx="2897982" cy="2861988"/>
                  </a:xfrm>
                  <a:prstGeom prst="blockArc">
                    <a:avLst>
                      <a:gd name="adj1" fmla="val 16205716"/>
                      <a:gd name="adj2" fmla="val 19882268"/>
                      <a:gd name="adj3" fmla="val 9995"/>
                    </a:avLst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sz="200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72" name="Rectangle 171"/>
                  <p:cNvSpPr/>
                  <p:nvPr/>
                </p:nvSpPr>
                <p:spPr>
                  <a:xfrm>
                    <a:off x="1753598" y="1996630"/>
                    <a:ext cx="1225662" cy="287892"/>
                  </a:xfrm>
                  <a:prstGeom prst="rect">
                    <a:avLst/>
                  </a:prstGeom>
                  <a:solidFill>
                    <a:schemeClr val="bg2">
                      <a:lumMod val="90000"/>
                    </a:schemeClr>
                  </a:solidFill>
                  <a:ln>
                    <a:solidFill>
                      <a:schemeClr val="bg2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sz="2000"/>
                  </a:p>
                </p:txBody>
              </p:sp>
              <p:sp>
                <p:nvSpPr>
                  <p:cNvPr id="173" name="Rectangle 172"/>
                  <p:cNvSpPr/>
                  <p:nvPr/>
                </p:nvSpPr>
                <p:spPr>
                  <a:xfrm>
                    <a:off x="3003996" y="1989070"/>
                    <a:ext cx="351399" cy="287892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solidFill>
                      <a:schemeClr val="accent2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sz="2000"/>
                  </a:p>
                </p:txBody>
              </p:sp>
              <p:sp>
                <p:nvSpPr>
                  <p:cNvPr id="174" name="Rectangle 173"/>
                  <p:cNvSpPr/>
                  <p:nvPr/>
                </p:nvSpPr>
                <p:spPr>
                  <a:xfrm>
                    <a:off x="1367303" y="1994777"/>
                    <a:ext cx="353516" cy="287892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solidFill>
                      <a:schemeClr val="accent2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sz="2000"/>
                  </a:p>
                </p:txBody>
              </p:sp>
            </p:grpSp>
          </p:grpSp>
        </p:grpSp>
        <p:sp>
          <p:nvSpPr>
            <p:cNvPr id="163" name="Explosion 1 162"/>
            <p:cNvSpPr/>
            <p:nvPr/>
          </p:nvSpPr>
          <p:spPr>
            <a:xfrm>
              <a:off x="2830513" y="4470400"/>
              <a:ext cx="414337" cy="441325"/>
            </a:xfrm>
            <a:prstGeom prst="irregularSeal1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2000"/>
            </a:p>
          </p:txBody>
        </p:sp>
        <p:sp>
          <p:nvSpPr>
            <p:cNvPr id="164" name="Explosion 1 163"/>
            <p:cNvSpPr/>
            <p:nvPr/>
          </p:nvSpPr>
          <p:spPr>
            <a:xfrm>
              <a:off x="4475163" y="5470525"/>
              <a:ext cx="412750" cy="441325"/>
            </a:xfrm>
            <a:prstGeom prst="irregularSeal1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2000"/>
            </a:p>
          </p:txBody>
        </p:sp>
        <p:cxnSp>
          <p:nvCxnSpPr>
            <p:cNvPr id="165" name="Straight Arrow Connector 164"/>
            <p:cNvCxnSpPr>
              <a:stCxn id="192" idx="3"/>
              <a:endCxn id="192" idx="1"/>
            </p:cNvCxnSpPr>
            <p:nvPr/>
          </p:nvCxnSpPr>
          <p:spPr>
            <a:xfrm flipH="1" flipV="1">
              <a:off x="6470650" y="2200275"/>
              <a:ext cx="458788" cy="795338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TextBox 43"/>
          <p:cNvSpPr txBox="1"/>
          <p:nvPr/>
        </p:nvSpPr>
        <p:spPr>
          <a:xfrm>
            <a:off x="6877870" y="1980506"/>
            <a:ext cx="718466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000" dirty="0" err="1">
                <a:solidFill>
                  <a:schemeClr val="accent5"/>
                </a:solidFill>
              </a:rPr>
              <a:t>Linac</a:t>
            </a:r>
            <a:endParaRPr lang="en-GB" sz="2000" dirty="0">
              <a:solidFill>
                <a:schemeClr val="accent5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538913" y="1412776"/>
            <a:ext cx="941283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000" dirty="0" smtClean="0">
                <a:solidFill>
                  <a:schemeClr val="accent4"/>
                </a:solidFill>
              </a:rPr>
              <a:t>Splitter</a:t>
            </a:r>
            <a:endParaRPr lang="en-GB" sz="2000" dirty="0">
              <a:solidFill>
                <a:schemeClr val="accent4"/>
              </a:solidFill>
            </a:endParaRPr>
          </a:p>
        </p:txBody>
      </p:sp>
      <p:sp>
        <p:nvSpPr>
          <p:cNvPr id="7177" name="TextBox 45"/>
          <p:cNvSpPr txBox="1">
            <a:spLocks noChangeArrowheads="1"/>
          </p:cNvSpPr>
          <p:nvPr/>
        </p:nvSpPr>
        <p:spPr bwMode="auto">
          <a:xfrm>
            <a:off x="2754432" y="620688"/>
            <a:ext cx="59343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rgbClr val="0070C0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00B050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rgbClr val="E46C0A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dirty="0" smtClean="0">
                <a:solidFill>
                  <a:schemeClr val="accent1"/>
                </a:solidFill>
                <a:latin typeface="+mn-lt"/>
              </a:rPr>
              <a:t>11A</a:t>
            </a:r>
            <a:endParaRPr lang="en-GB" altLang="en-US" sz="2000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7178" name="TextBox 46"/>
          <p:cNvSpPr txBox="1">
            <a:spLocks noChangeArrowheads="1"/>
          </p:cNvSpPr>
          <p:nvPr/>
        </p:nvSpPr>
        <p:spPr bwMode="auto">
          <a:xfrm>
            <a:off x="7092280" y="3995043"/>
            <a:ext cx="66396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rgbClr val="0070C0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00B050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rgbClr val="E46C0A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dirty="0" smtClean="0">
                <a:solidFill>
                  <a:schemeClr val="accent2"/>
                </a:solidFill>
                <a:latin typeface="+mn-lt"/>
              </a:rPr>
              <a:t>03M</a:t>
            </a:r>
            <a:endParaRPr lang="en-GB" altLang="en-US" sz="200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441073" y="404664"/>
            <a:ext cx="562975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</a:rPr>
              <a:t>12S</a:t>
            </a:r>
            <a:endParaRPr lang="en-GB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615128" y="1916832"/>
            <a:ext cx="580608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000" dirty="0" smtClean="0">
                <a:solidFill>
                  <a:schemeClr val="bg2">
                    <a:lumMod val="50000"/>
                  </a:schemeClr>
                </a:solidFill>
              </a:rPr>
              <a:t>10C</a:t>
            </a:r>
            <a:endParaRPr lang="en-GB" sz="2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181" name="TextBox 49"/>
          <p:cNvSpPr txBox="1">
            <a:spLocks noChangeArrowheads="1"/>
          </p:cNvSpPr>
          <p:nvPr/>
        </p:nvSpPr>
        <p:spPr bwMode="auto">
          <a:xfrm>
            <a:off x="1155700" y="3284984"/>
            <a:ext cx="59343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rgbClr val="0070C0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00B050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rgbClr val="E46C0A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dirty="0" smtClean="0">
                <a:solidFill>
                  <a:schemeClr val="accent1"/>
                </a:solidFill>
                <a:latin typeface="+mn-lt"/>
              </a:rPr>
              <a:t>09A</a:t>
            </a:r>
            <a:endParaRPr lang="en-GB" altLang="en-US" sz="2000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547664" y="4685074"/>
            <a:ext cx="583814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000" dirty="0" smtClean="0">
                <a:solidFill>
                  <a:schemeClr val="accent6"/>
                </a:solidFill>
              </a:rPr>
              <a:t>08B</a:t>
            </a:r>
            <a:endParaRPr lang="en-GB" sz="2000" dirty="0">
              <a:solidFill>
                <a:schemeClr val="accent6"/>
              </a:solidFill>
            </a:endParaRPr>
          </a:p>
        </p:txBody>
      </p:sp>
      <p:sp>
        <p:nvSpPr>
          <p:cNvPr id="54" name="Explosion 1 53"/>
          <p:cNvSpPr/>
          <p:nvPr/>
        </p:nvSpPr>
        <p:spPr>
          <a:xfrm>
            <a:off x="2830513" y="4182368"/>
            <a:ext cx="414337" cy="441325"/>
          </a:xfrm>
          <a:prstGeom prst="irregularSeal1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2000"/>
          </a:p>
        </p:txBody>
      </p:sp>
      <p:cxnSp>
        <p:nvCxnSpPr>
          <p:cNvPr id="56" name="Straight Arrow Connector 55"/>
          <p:cNvCxnSpPr/>
          <p:nvPr/>
        </p:nvCxnSpPr>
        <p:spPr>
          <a:xfrm flipH="1" flipV="1">
            <a:off x="6470650" y="1912243"/>
            <a:ext cx="458788" cy="795338"/>
          </a:xfrm>
          <a:prstGeom prst="straightConnector1">
            <a:avLst/>
          </a:prstGeom>
          <a:ln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2" name="TextBox 121"/>
          <p:cNvSpPr txBox="1"/>
          <p:nvPr/>
        </p:nvSpPr>
        <p:spPr>
          <a:xfrm>
            <a:off x="7087736" y="4639568"/>
            <a:ext cx="580608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000" dirty="0" smtClean="0">
                <a:solidFill>
                  <a:schemeClr val="bg2">
                    <a:lumMod val="50000"/>
                  </a:schemeClr>
                </a:solidFill>
              </a:rPr>
              <a:t>04C</a:t>
            </a:r>
            <a:endParaRPr lang="en-GB" sz="2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197" name="TextBox 122"/>
          <p:cNvSpPr txBox="1">
            <a:spLocks noChangeArrowheads="1"/>
          </p:cNvSpPr>
          <p:nvPr/>
        </p:nvSpPr>
        <p:spPr bwMode="auto">
          <a:xfrm>
            <a:off x="6040438" y="5882222"/>
            <a:ext cx="59343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rgbClr val="0070C0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00B050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rgbClr val="E46C0A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dirty="0" smtClean="0">
                <a:solidFill>
                  <a:schemeClr val="accent1"/>
                </a:solidFill>
                <a:latin typeface="+mn-lt"/>
              </a:rPr>
              <a:t>05A</a:t>
            </a:r>
            <a:endParaRPr lang="en-GB" altLang="en-US" sz="2000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4330893" y="6197242"/>
            <a:ext cx="583814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000" dirty="0" smtClean="0">
                <a:solidFill>
                  <a:schemeClr val="accent6"/>
                </a:solidFill>
              </a:rPr>
              <a:t>06B</a:t>
            </a:r>
            <a:endParaRPr lang="en-GB" sz="2000" dirty="0">
              <a:solidFill>
                <a:schemeClr val="accent6"/>
              </a:solidFill>
            </a:endParaRPr>
          </a:p>
        </p:txBody>
      </p:sp>
      <p:sp>
        <p:nvSpPr>
          <p:cNvPr id="7199" name="TextBox 46"/>
          <p:cNvSpPr txBox="1">
            <a:spLocks noChangeArrowheads="1"/>
          </p:cNvSpPr>
          <p:nvPr/>
        </p:nvSpPr>
        <p:spPr bwMode="auto">
          <a:xfrm>
            <a:off x="5072954" y="666056"/>
            <a:ext cx="66396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rgbClr val="0070C0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00B050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rgbClr val="E46C0A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dirty="0" smtClean="0">
                <a:solidFill>
                  <a:schemeClr val="accent2"/>
                </a:solidFill>
                <a:latin typeface="+mn-lt"/>
              </a:rPr>
              <a:t>12M</a:t>
            </a:r>
            <a:endParaRPr lang="en-GB" altLang="en-US" sz="200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7200" name="TextBox 45"/>
          <p:cNvSpPr txBox="1">
            <a:spLocks noChangeArrowheads="1"/>
          </p:cNvSpPr>
          <p:nvPr/>
        </p:nvSpPr>
        <p:spPr bwMode="auto">
          <a:xfrm>
            <a:off x="2524125" y="5909210"/>
            <a:ext cx="59343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rgbClr val="0070C0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00B050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rgbClr val="E46C0A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dirty="0" smtClean="0">
                <a:solidFill>
                  <a:schemeClr val="accent1"/>
                </a:solidFill>
                <a:latin typeface="+mn-lt"/>
              </a:rPr>
              <a:t>07A</a:t>
            </a:r>
            <a:endParaRPr lang="en-GB" altLang="en-US" sz="2000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7164288" y="2564904"/>
            <a:ext cx="954877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000" dirty="0" smtClean="0">
                <a:solidFill>
                  <a:schemeClr val="accent4"/>
                </a:solidFill>
              </a:rPr>
              <a:t>Merger</a:t>
            </a:r>
            <a:endParaRPr lang="en-GB" sz="2000" dirty="0">
              <a:solidFill>
                <a:schemeClr val="accent4"/>
              </a:solidFill>
            </a:endParaRPr>
          </a:p>
        </p:txBody>
      </p:sp>
      <p:sp>
        <p:nvSpPr>
          <p:cNvPr id="126" name="TextBox 122"/>
          <p:cNvSpPr txBox="1">
            <a:spLocks noChangeArrowheads="1"/>
          </p:cNvSpPr>
          <p:nvPr/>
        </p:nvSpPr>
        <p:spPr bwMode="auto">
          <a:xfrm>
            <a:off x="7506960" y="3314641"/>
            <a:ext cx="59343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rgbClr val="0070C0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00B050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rgbClr val="E46C0A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dirty="0" smtClean="0">
                <a:solidFill>
                  <a:schemeClr val="accent1"/>
                </a:solidFill>
                <a:latin typeface="+mn-lt"/>
              </a:rPr>
              <a:t>03A</a:t>
            </a:r>
            <a:endParaRPr lang="en-GB" altLang="en-US" sz="2000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127" name="TextBox 122"/>
          <p:cNvSpPr txBox="1">
            <a:spLocks noChangeArrowheads="1"/>
          </p:cNvSpPr>
          <p:nvPr/>
        </p:nvSpPr>
        <p:spPr bwMode="auto">
          <a:xfrm>
            <a:off x="6057176" y="548680"/>
            <a:ext cx="59343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rgbClr val="0070C0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00B050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rgbClr val="E46C0A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dirty="0" smtClean="0">
                <a:solidFill>
                  <a:schemeClr val="accent1"/>
                </a:solidFill>
                <a:latin typeface="+mn-lt"/>
              </a:rPr>
              <a:t>01A</a:t>
            </a:r>
            <a:endParaRPr lang="en-GB" altLang="en-US" sz="2000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128" name="TextBox 46"/>
          <p:cNvSpPr txBox="1">
            <a:spLocks noChangeArrowheads="1"/>
          </p:cNvSpPr>
          <p:nvPr/>
        </p:nvSpPr>
        <p:spPr bwMode="auto">
          <a:xfrm>
            <a:off x="4914707" y="5949257"/>
            <a:ext cx="66396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rgbClr val="0070C0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00B050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rgbClr val="E46C0A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dirty="0" smtClean="0">
                <a:solidFill>
                  <a:schemeClr val="accent2"/>
                </a:solidFill>
                <a:latin typeface="+mn-lt"/>
              </a:rPr>
              <a:t>05M</a:t>
            </a:r>
            <a:endParaRPr lang="en-GB" altLang="en-US" sz="200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29" name="TextBox 46"/>
          <p:cNvSpPr txBox="1">
            <a:spLocks noChangeArrowheads="1"/>
          </p:cNvSpPr>
          <p:nvPr/>
        </p:nvSpPr>
        <p:spPr bwMode="auto">
          <a:xfrm>
            <a:off x="6489533" y="5139160"/>
            <a:ext cx="66396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rgbClr val="0070C0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00B050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rgbClr val="E46C0A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dirty="0" smtClean="0">
                <a:solidFill>
                  <a:schemeClr val="accent2"/>
                </a:solidFill>
                <a:latin typeface="+mn-lt"/>
              </a:rPr>
              <a:t>04M</a:t>
            </a:r>
            <a:endParaRPr lang="en-GB" altLang="en-US" sz="200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30" name="TextBox 46"/>
          <p:cNvSpPr txBox="1">
            <a:spLocks noChangeArrowheads="1"/>
          </p:cNvSpPr>
          <p:nvPr/>
        </p:nvSpPr>
        <p:spPr bwMode="auto">
          <a:xfrm>
            <a:off x="3636768" y="5978384"/>
            <a:ext cx="66396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rgbClr val="0070C0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00B050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rgbClr val="E46C0A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dirty="0" smtClean="0">
                <a:solidFill>
                  <a:schemeClr val="accent2"/>
                </a:solidFill>
                <a:latin typeface="+mn-lt"/>
              </a:rPr>
              <a:t>06M</a:t>
            </a:r>
            <a:endParaRPr lang="en-GB" altLang="en-US" sz="200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31" name="TextBox 46"/>
          <p:cNvSpPr txBox="1">
            <a:spLocks noChangeArrowheads="1"/>
          </p:cNvSpPr>
          <p:nvPr/>
        </p:nvSpPr>
        <p:spPr bwMode="auto">
          <a:xfrm>
            <a:off x="2142069" y="5122616"/>
            <a:ext cx="66396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rgbClr val="0070C0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00B050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rgbClr val="E46C0A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dirty="0" smtClean="0">
                <a:solidFill>
                  <a:schemeClr val="accent2"/>
                </a:solidFill>
                <a:latin typeface="+mn-lt"/>
              </a:rPr>
              <a:t>07M</a:t>
            </a:r>
            <a:endParaRPr lang="en-GB" altLang="en-US" sz="200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32" name="TextBox 46"/>
          <p:cNvSpPr txBox="1">
            <a:spLocks noChangeArrowheads="1"/>
          </p:cNvSpPr>
          <p:nvPr/>
        </p:nvSpPr>
        <p:spPr bwMode="auto">
          <a:xfrm>
            <a:off x="1493057" y="4042555"/>
            <a:ext cx="66396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rgbClr val="0070C0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00B050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rgbClr val="E46C0A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dirty="0" smtClean="0">
                <a:solidFill>
                  <a:schemeClr val="accent2"/>
                </a:solidFill>
                <a:latin typeface="+mn-lt"/>
              </a:rPr>
              <a:t>08M</a:t>
            </a:r>
            <a:endParaRPr lang="en-GB" altLang="en-US" sz="200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33" name="TextBox 46"/>
          <p:cNvSpPr txBox="1">
            <a:spLocks noChangeArrowheads="1"/>
          </p:cNvSpPr>
          <p:nvPr/>
        </p:nvSpPr>
        <p:spPr bwMode="auto">
          <a:xfrm>
            <a:off x="1573791" y="2558773"/>
            <a:ext cx="66396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rgbClr val="0070C0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00B050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rgbClr val="E46C0A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dirty="0" smtClean="0">
                <a:solidFill>
                  <a:schemeClr val="accent2"/>
                </a:solidFill>
                <a:latin typeface="+mn-lt"/>
              </a:rPr>
              <a:t>09M</a:t>
            </a:r>
            <a:endParaRPr lang="en-GB" altLang="en-US" sz="200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34" name="TextBox 46"/>
          <p:cNvSpPr txBox="1">
            <a:spLocks noChangeArrowheads="1"/>
          </p:cNvSpPr>
          <p:nvPr/>
        </p:nvSpPr>
        <p:spPr bwMode="auto">
          <a:xfrm>
            <a:off x="2195736" y="1456124"/>
            <a:ext cx="66396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rgbClr val="0070C0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00B050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rgbClr val="E46C0A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dirty="0" smtClean="0">
                <a:solidFill>
                  <a:schemeClr val="accent2"/>
                </a:solidFill>
                <a:latin typeface="+mn-lt"/>
              </a:rPr>
              <a:t>10M</a:t>
            </a:r>
            <a:endParaRPr lang="en-GB" altLang="en-US" sz="200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35" name="TextBox 46"/>
          <p:cNvSpPr txBox="1">
            <a:spLocks noChangeArrowheads="1"/>
          </p:cNvSpPr>
          <p:nvPr/>
        </p:nvSpPr>
        <p:spPr bwMode="auto">
          <a:xfrm>
            <a:off x="3741542" y="666056"/>
            <a:ext cx="66396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rgbClr val="0070C0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00B050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rgbClr val="E46C0A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C00000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dirty="0" smtClean="0">
                <a:solidFill>
                  <a:schemeClr val="accent2"/>
                </a:solidFill>
                <a:latin typeface="+mn-lt"/>
              </a:rPr>
              <a:t>11M</a:t>
            </a:r>
            <a:endParaRPr lang="en-GB" altLang="en-US" sz="2000" dirty="0">
              <a:solidFill>
                <a:schemeClr val="accent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2243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24</Words>
  <Application>Microsoft Office PowerPoint</Application>
  <PresentationFormat>On-screen Show 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BNL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Stephen Brooks</dc:creator>
  <cp:lastModifiedBy>Stephen Brooks</cp:lastModifiedBy>
  <cp:revision>4</cp:revision>
  <dcterms:created xsi:type="dcterms:W3CDTF">2016-01-12T20:24:11Z</dcterms:created>
  <dcterms:modified xsi:type="dcterms:W3CDTF">2016-01-12T20:30:56Z</dcterms:modified>
</cp:coreProperties>
</file>