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40238363" cy="31092775"/>
  <p:notesSz cx="6881813" cy="9296400"/>
  <p:defaultTextStyle>
    <a:defPPr>
      <a:defRPr lang="en-US"/>
    </a:defPPr>
    <a:lvl1pPr marL="0" algn="l" defTabSz="4075636" rtl="0" eaLnBrk="1" latinLnBrk="0" hangingPunct="1">
      <a:defRPr sz="8000" kern="1200">
        <a:solidFill>
          <a:schemeClr val="tx1"/>
        </a:solidFill>
        <a:latin typeface="+mn-lt"/>
        <a:ea typeface="+mn-ea"/>
        <a:cs typeface="+mn-cs"/>
      </a:defRPr>
    </a:lvl1pPr>
    <a:lvl2pPr marL="2037819" algn="l" defTabSz="4075636" rtl="0" eaLnBrk="1" latinLnBrk="0" hangingPunct="1">
      <a:defRPr sz="8000" kern="1200">
        <a:solidFill>
          <a:schemeClr val="tx1"/>
        </a:solidFill>
        <a:latin typeface="+mn-lt"/>
        <a:ea typeface="+mn-ea"/>
        <a:cs typeface="+mn-cs"/>
      </a:defRPr>
    </a:lvl2pPr>
    <a:lvl3pPr marL="4075636" algn="l" defTabSz="4075636" rtl="0" eaLnBrk="1" latinLnBrk="0" hangingPunct="1">
      <a:defRPr sz="8000" kern="1200">
        <a:solidFill>
          <a:schemeClr val="tx1"/>
        </a:solidFill>
        <a:latin typeface="+mn-lt"/>
        <a:ea typeface="+mn-ea"/>
        <a:cs typeface="+mn-cs"/>
      </a:defRPr>
    </a:lvl3pPr>
    <a:lvl4pPr marL="6113455" algn="l" defTabSz="4075636" rtl="0" eaLnBrk="1" latinLnBrk="0" hangingPunct="1">
      <a:defRPr sz="8000" kern="1200">
        <a:solidFill>
          <a:schemeClr val="tx1"/>
        </a:solidFill>
        <a:latin typeface="+mn-lt"/>
        <a:ea typeface="+mn-ea"/>
        <a:cs typeface="+mn-cs"/>
      </a:defRPr>
    </a:lvl4pPr>
    <a:lvl5pPr marL="8151273" algn="l" defTabSz="4075636" rtl="0" eaLnBrk="1" latinLnBrk="0" hangingPunct="1">
      <a:defRPr sz="8000" kern="1200">
        <a:solidFill>
          <a:schemeClr val="tx1"/>
        </a:solidFill>
        <a:latin typeface="+mn-lt"/>
        <a:ea typeface="+mn-ea"/>
        <a:cs typeface="+mn-cs"/>
      </a:defRPr>
    </a:lvl5pPr>
    <a:lvl6pPr marL="10189091" algn="l" defTabSz="4075636" rtl="0" eaLnBrk="1" latinLnBrk="0" hangingPunct="1">
      <a:defRPr sz="8000" kern="1200">
        <a:solidFill>
          <a:schemeClr val="tx1"/>
        </a:solidFill>
        <a:latin typeface="+mn-lt"/>
        <a:ea typeface="+mn-ea"/>
        <a:cs typeface="+mn-cs"/>
      </a:defRPr>
    </a:lvl6pPr>
    <a:lvl7pPr marL="12226909" algn="l" defTabSz="4075636" rtl="0" eaLnBrk="1" latinLnBrk="0" hangingPunct="1">
      <a:defRPr sz="8000" kern="1200">
        <a:solidFill>
          <a:schemeClr val="tx1"/>
        </a:solidFill>
        <a:latin typeface="+mn-lt"/>
        <a:ea typeface="+mn-ea"/>
        <a:cs typeface="+mn-cs"/>
      </a:defRPr>
    </a:lvl7pPr>
    <a:lvl8pPr marL="14264728" algn="l" defTabSz="4075636" rtl="0" eaLnBrk="1" latinLnBrk="0" hangingPunct="1">
      <a:defRPr sz="8000" kern="1200">
        <a:solidFill>
          <a:schemeClr val="tx1"/>
        </a:solidFill>
        <a:latin typeface="+mn-lt"/>
        <a:ea typeface="+mn-ea"/>
        <a:cs typeface="+mn-cs"/>
      </a:defRPr>
    </a:lvl8pPr>
    <a:lvl9pPr marL="16302546" algn="l" defTabSz="4075636" rtl="0" eaLnBrk="1" latinLnBrk="0" hangingPunct="1">
      <a:defRPr sz="8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1" d="100"/>
          <a:sy n="21" d="100"/>
        </p:scale>
        <p:origin x="-494" y="-154"/>
      </p:cViewPr>
      <p:guideLst>
        <p:guide orient="horz" pos="9793"/>
        <p:guide pos="1267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EB1F9359-67AA-4E1B-AFE2-290C06CAB517}" type="datetimeFigureOut">
              <a:rPr lang="en-GB" smtClean="0"/>
              <a:t>16/09/2014</a:t>
            </a:fld>
            <a:endParaRPr lang="en-GB"/>
          </a:p>
        </p:txBody>
      </p:sp>
      <p:sp>
        <p:nvSpPr>
          <p:cNvPr id="4" name="Slide Image Placeholder 3"/>
          <p:cNvSpPr>
            <a:spLocks noGrp="1" noRot="1" noChangeAspect="1"/>
          </p:cNvSpPr>
          <p:nvPr>
            <p:ph type="sldImg" idx="2"/>
          </p:nvPr>
        </p:nvSpPr>
        <p:spPr>
          <a:xfrm>
            <a:off x="1185863" y="696913"/>
            <a:ext cx="4511675"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023DFE45-C1D3-4F88-988A-4362656D75E7}" type="slidenum">
              <a:rPr lang="en-GB" smtClean="0"/>
              <a:t>‹#›</a:t>
            </a:fld>
            <a:endParaRPr lang="en-GB"/>
          </a:p>
        </p:txBody>
      </p:sp>
    </p:spTree>
    <p:extLst>
      <p:ext uri="{BB962C8B-B14F-4D97-AF65-F5344CB8AC3E}">
        <p14:creationId xmlns:p14="http://schemas.microsoft.com/office/powerpoint/2010/main" val="2325215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23DFE45-C1D3-4F88-988A-4362656D75E7}" type="slidenum">
              <a:rPr lang="en-GB" smtClean="0"/>
              <a:t>1</a:t>
            </a:fld>
            <a:endParaRPr lang="en-GB"/>
          </a:p>
        </p:txBody>
      </p:sp>
    </p:spTree>
    <p:extLst>
      <p:ext uri="{BB962C8B-B14F-4D97-AF65-F5344CB8AC3E}">
        <p14:creationId xmlns:p14="http://schemas.microsoft.com/office/powerpoint/2010/main" val="1702751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80" y="9658916"/>
            <a:ext cx="34202609" cy="6664794"/>
          </a:xfrm>
        </p:spPr>
        <p:txBody>
          <a:bodyPr/>
          <a:lstStyle/>
          <a:p>
            <a:r>
              <a:rPr lang="en-US" smtClean="0"/>
              <a:t>Click to edit Master title style</a:t>
            </a:r>
            <a:endParaRPr lang="en-GB"/>
          </a:p>
        </p:txBody>
      </p:sp>
      <p:sp>
        <p:nvSpPr>
          <p:cNvPr id="3" name="Subtitle 2"/>
          <p:cNvSpPr>
            <a:spLocks noGrp="1"/>
          </p:cNvSpPr>
          <p:nvPr>
            <p:ph type="subTitle" idx="1"/>
          </p:nvPr>
        </p:nvSpPr>
        <p:spPr>
          <a:xfrm>
            <a:off x="6035757" y="17619240"/>
            <a:ext cx="28166853" cy="7945932"/>
          </a:xfrm>
        </p:spPr>
        <p:txBody>
          <a:bodyPr/>
          <a:lstStyle>
            <a:lvl1pPr marL="0" indent="0" algn="ctr">
              <a:buNone/>
              <a:defRPr>
                <a:solidFill>
                  <a:schemeClr val="tx1">
                    <a:tint val="75000"/>
                  </a:schemeClr>
                </a:solidFill>
              </a:defRPr>
            </a:lvl1pPr>
            <a:lvl2pPr marL="2037819" indent="0" algn="ctr">
              <a:buNone/>
              <a:defRPr>
                <a:solidFill>
                  <a:schemeClr val="tx1">
                    <a:tint val="75000"/>
                  </a:schemeClr>
                </a:solidFill>
              </a:defRPr>
            </a:lvl2pPr>
            <a:lvl3pPr marL="4075636" indent="0" algn="ctr">
              <a:buNone/>
              <a:defRPr>
                <a:solidFill>
                  <a:schemeClr val="tx1">
                    <a:tint val="75000"/>
                  </a:schemeClr>
                </a:solidFill>
              </a:defRPr>
            </a:lvl3pPr>
            <a:lvl4pPr marL="6113455" indent="0" algn="ctr">
              <a:buNone/>
              <a:defRPr>
                <a:solidFill>
                  <a:schemeClr val="tx1">
                    <a:tint val="75000"/>
                  </a:schemeClr>
                </a:solidFill>
              </a:defRPr>
            </a:lvl4pPr>
            <a:lvl5pPr marL="8151273" indent="0" algn="ctr">
              <a:buNone/>
              <a:defRPr>
                <a:solidFill>
                  <a:schemeClr val="tx1">
                    <a:tint val="75000"/>
                  </a:schemeClr>
                </a:solidFill>
              </a:defRPr>
            </a:lvl5pPr>
            <a:lvl6pPr marL="10189091" indent="0" algn="ctr">
              <a:buNone/>
              <a:defRPr>
                <a:solidFill>
                  <a:schemeClr val="tx1">
                    <a:tint val="75000"/>
                  </a:schemeClr>
                </a:solidFill>
              </a:defRPr>
            </a:lvl6pPr>
            <a:lvl7pPr marL="12226909" indent="0" algn="ctr">
              <a:buNone/>
              <a:defRPr>
                <a:solidFill>
                  <a:schemeClr val="tx1">
                    <a:tint val="75000"/>
                  </a:schemeClr>
                </a:solidFill>
              </a:defRPr>
            </a:lvl7pPr>
            <a:lvl8pPr marL="14264728" indent="0" algn="ctr">
              <a:buNone/>
              <a:defRPr>
                <a:solidFill>
                  <a:schemeClr val="tx1">
                    <a:tint val="75000"/>
                  </a:schemeClr>
                </a:solidFill>
              </a:defRPr>
            </a:lvl8pPr>
            <a:lvl9pPr marL="1630254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B1FA7CF-54A6-48C5-BEA7-AC44C86B749E}" type="datetimeFigureOut">
              <a:rPr lang="en-GB" smtClean="0"/>
              <a:t>16/09/2014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1338366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1FA7CF-54A6-48C5-BEA7-AC44C86B749E}" type="datetimeFigureOut">
              <a:rPr lang="en-GB" smtClean="0"/>
              <a:t>16/09/2014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1792132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420460" y="5649963"/>
            <a:ext cx="39854140" cy="12033335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858033" y="5649963"/>
            <a:ext cx="118891790" cy="12033335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1FA7CF-54A6-48C5-BEA7-AC44C86B749E}" type="datetimeFigureOut">
              <a:rPr lang="en-GB" smtClean="0"/>
              <a:t>16/09/2014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682419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1FA7CF-54A6-48C5-BEA7-AC44C86B749E}" type="datetimeFigureOut">
              <a:rPr lang="en-GB" smtClean="0"/>
              <a:t>16/09/2014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844158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557" y="19979990"/>
            <a:ext cx="34202609" cy="6175370"/>
          </a:xfrm>
        </p:spPr>
        <p:txBody>
          <a:bodyPr anchor="t"/>
          <a:lstStyle>
            <a:lvl1pPr algn="l">
              <a:defRPr sz="17800" b="1" cap="all"/>
            </a:lvl1pPr>
          </a:lstStyle>
          <a:p>
            <a:r>
              <a:rPr lang="en-US" smtClean="0"/>
              <a:t>Click to edit Master title style</a:t>
            </a:r>
            <a:endParaRPr lang="en-GB"/>
          </a:p>
        </p:txBody>
      </p:sp>
      <p:sp>
        <p:nvSpPr>
          <p:cNvPr id="3" name="Text Placeholder 2"/>
          <p:cNvSpPr>
            <a:spLocks noGrp="1"/>
          </p:cNvSpPr>
          <p:nvPr>
            <p:ph type="body" idx="1"/>
          </p:nvPr>
        </p:nvSpPr>
        <p:spPr>
          <a:xfrm>
            <a:off x="3178557" y="13178449"/>
            <a:ext cx="34202609" cy="6801543"/>
          </a:xfrm>
        </p:spPr>
        <p:txBody>
          <a:bodyPr anchor="b"/>
          <a:lstStyle>
            <a:lvl1pPr marL="0" indent="0">
              <a:buNone/>
              <a:defRPr sz="8900">
                <a:solidFill>
                  <a:schemeClr val="tx1">
                    <a:tint val="75000"/>
                  </a:schemeClr>
                </a:solidFill>
              </a:defRPr>
            </a:lvl1pPr>
            <a:lvl2pPr marL="2037819" indent="0">
              <a:buNone/>
              <a:defRPr sz="8000">
                <a:solidFill>
                  <a:schemeClr val="tx1">
                    <a:tint val="75000"/>
                  </a:schemeClr>
                </a:solidFill>
              </a:defRPr>
            </a:lvl2pPr>
            <a:lvl3pPr marL="4075636" indent="0">
              <a:buNone/>
              <a:defRPr sz="7100">
                <a:solidFill>
                  <a:schemeClr val="tx1">
                    <a:tint val="75000"/>
                  </a:schemeClr>
                </a:solidFill>
              </a:defRPr>
            </a:lvl3pPr>
            <a:lvl4pPr marL="6113455" indent="0">
              <a:buNone/>
              <a:defRPr sz="6200">
                <a:solidFill>
                  <a:schemeClr val="tx1">
                    <a:tint val="75000"/>
                  </a:schemeClr>
                </a:solidFill>
              </a:defRPr>
            </a:lvl4pPr>
            <a:lvl5pPr marL="8151273" indent="0">
              <a:buNone/>
              <a:defRPr sz="6200">
                <a:solidFill>
                  <a:schemeClr val="tx1">
                    <a:tint val="75000"/>
                  </a:schemeClr>
                </a:solidFill>
              </a:defRPr>
            </a:lvl5pPr>
            <a:lvl6pPr marL="10189091" indent="0">
              <a:buNone/>
              <a:defRPr sz="6200">
                <a:solidFill>
                  <a:schemeClr val="tx1">
                    <a:tint val="75000"/>
                  </a:schemeClr>
                </a:solidFill>
              </a:defRPr>
            </a:lvl6pPr>
            <a:lvl7pPr marL="12226909" indent="0">
              <a:buNone/>
              <a:defRPr sz="6200">
                <a:solidFill>
                  <a:schemeClr val="tx1">
                    <a:tint val="75000"/>
                  </a:schemeClr>
                </a:solidFill>
              </a:defRPr>
            </a:lvl7pPr>
            <a:lvl8pPr marL="14264728" indent="0">
              <a:buNone/>
              <a:defRPr sz="6200">
                <a:solidFill>
                  <a:schemeClr val="tx1">
                    <a:tint val="75000"/>
                  </a:schemeClr>
                </a:solidFill>
              </a:defRPr>
            </a:lvl8pPr>
            <a:lvl9pPr marL="16302546" indent="0">
              <a:buNone/>
              <a:defRPr sz="6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1FA7CF-54A6-48C5-BEA7-AC44C86B749E}" type="datetimeFigureOut">
              <a:rPr lang="en-GB" smtClean="0"/>
              <a:t>16/09/2014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2925436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858031" y="32906521"/>
            <a:ext cx="79372965" cy="93076798"/>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88901636" y="32906521"/>
            <a:ext cx="79372965" cy="93076798"/>
          </a:xfrm>
        </p:spPr>
        <p:txBody>
          <a:bodyPr/>
          <a:lstStyle>
            <a:lvl1pPr>
              <a:defRPr sz="12500"/>
            </a:lvl1pPr>
            <a:lvl2pPr>
              <a:defRPr sz="10700"/>
            </a:lvl2pPr>
            <a:lvl3pPr>
              <a:defRPr sz="89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B1FA7CF-54A6-48C5-BEA7-AC44C86B749E}" type="datetimeFigureOut">
              <a:rPr lang="en-GB" smtClean="0"/>
              <a:t>16/09/2014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948153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920" y="1245154"/>
            <a:ext cx="36214527" cy="518213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2011920" y="6959890"/>
            <a:ext cx="17778932" cy="2900550"/>
          </a:xfrm>
        </p:spPr>
        <p:txBody>
          <a:bodyPr anchor="b"/>
          <a:lstStyle>
            <a:lvl1pPr marL="0" indent="0">
              <a:buNone/>
              <a:defRPr sz="10700" b="1"/>
            </a:lvl1pPr>
            <a:lvl2pPr marL="2037819" indent="0">
              <a:buNone/>
              <a:defRPr sz="8900" b="1"/>
            </a:lvl2pPr>
            <a:lvl3pPr marL="4075636" indent="0">
              <a:buNone/>
              <a:defRPr sz="8000" b="1"/>
            </a:lvl3pPr>
            <a:lvl4pPr marL="6113455" indent="0">
              <a:buNone/>
              <a:defRPr sz="7100" b="1"/>
            </a:lvl4pPr>
            <a:lvl5pPr marL="8151273" indent="0">
              <a:buNone/>
              <a:defRPr sz="7100" b="1"/>
            </a:lvl5pPr>
            <a:lvl6pPr marL="10189091" indent="0">
              <a:buNone/>
              <a:defRPr sz="7100" b="1"/>
            </a:lvl6pPr>
            <a:lvl7pPr marL="12226909" indent="0">
              <a:buNone/>
              <a:defRPr sz="7100" b="1"/>
            </a:lvl7pPr>
            <a:lvl8pPr marL="14264728" indent="0">
              <a:buNone/>
              <a:defRPr sz="7100" b="1"/>
            </a:lvl8pPr>
            <a:lvl9pPr marL="16302546" indent="0">
              <a:buNone/>
              <a:defRPr sz="7100" b="1"/>
            </a:lvl9pPr>
          </a:lstStyle>
          <a:p>
            <a:pPr lvl="0"/>
            <a:r>
              <a:rPr lang="en-US" smtClean="0"/>
              <a:t>Click to edit Master text styles</a:t>
            </a:r>
          </a:p>
        </p:txBody>
      </p:sp>
      <p:sp>
        <p:nvSpPr>
          <p:cNvPr id="4" name="Content Placeholder 3"/>
          <p:cNvSpPr>
            <a:spLocks noGrp="1"/>
          </p:cNvSpPr>
          <p:nvPr>
            <p:ph sz="half" idx="2"/>
          </p:nvPr>
        </p:nvSpPr>
        <p:spPr>
          <a:xfrm>
            <a:off x="2011920" y="9860442"/>
            <a:ext cx="17778932" cy="17914335"/>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0440532" y="6959890"/>
            <a:ext cx="17785915" cy="2900550"/>
          </a:xfrm>
        </p:spPr>
        <p:txBody>
          <a:bodyPr anchor="b"/>
          <a:lstStyle>
            <a:lvl1pPr marL="0" indent="0">
              <a:buNone/>
              <a:defRPr sz="10700" b="1"/>
            </a:lvl1pPr>
            <a:lvl2pPr marL="2037819" indent="0">
              <a:buNone/>
              <a:defRPr sz="8900" b="1"/>
            </a:lvl2pPr>
            <a:lvl3pPr marL="4075636" indent="0">
              <a:buNone/>
              <a:defRPr sz="8000" b="1"/>
            </a:lvl3pPr>
            <a:lvl4pPr marL="6113455" indent="0">
              <a:buNone/>
              <a:defRPr sz="7100" b="1"/>
            </a:lvl4pPr>
            <a:lvl5pPr marL="8151273" indent="0">
              <a:buNone/>
              <a:defRPr sz="7100" b="1"/>
            </a:lvl5pPr>
            <a:lvl6pPr marL="10189091" indent="0">
              <a:buNone/>
              <a:defRPr sz="7100" b="1"/>
            </a:lvl6pPr>
            <a:lvl7pPr marL="12226909" indent="0">
              <a:buNone/>
              <a:defRPr sz="7100" b="1"/>
            </a:lvl7pPr>
            <a:lvl8pPr marL="14264728" indent="0">
              <a:buNone/>
              <a:defRPr sz="7100" b="1"/>
            </a:lvl8pPr>
            <a:lvl9pPr marL="16302546" indent="0">
              <a:buNone/>
              <a:defRPr sz="7100" b="1"/>
            </a:lvl9pPr>
          </a:lstStyle>
          <a:p>
            <a:pPr lvl="0"/>
            <a:r>
              <a:rPr lang="en-US" smtClean="0"/>
              <a:t>Click to edit Master text styles</a:t>
            </a:r>
          </a:p>
        </p:txBody>
      </p:sp>
      <p:sp>
        <p:nvSpPr>
          <p:cNvPr id="6" name="Content Placeholder 5"/>
          <p:cNvSpPr>
            <a:spLocks noGrp="1"/>
          </p:cNvSpPr>
          <p:nvPr>
            <p:ph sz="quarter" idx="4"/>
          </p:nvPr>
        </p:nvSpPr>
        <p:spPr>
          <a:xfrm>
            <a:off x="20440532" y="9860442"/>
            <a:ext cx="17785915" cy="17914335"/>
          </a:xfrm>
        </p:spPr>
        <p:txBody>
          <a:bodyPr/>
          <a:lstStyle>
            <a:lvl1pPr>
              <a:defRPr sz="10700"/>
            </a:lvl1pPr>
            <a:lvl2pPr>
              <a:defRPr sz="8900"/>
            </a:lvl2pPr>
            <a:lvl3pPr>
              <a:defRPr sz="8000"/>
            </a:lvl3pPr>
            <a:lvl4pPr>
              <a:defRPr sz="7100"/>
            </a:lvl4pPr>
            <a:lvl5pPr>
              <a:defRPr sz="7100"/>
            </a:lvl5pPr>
            <a:lvl6pPr>
              <a:defRPr sz="7100"/>
            </a:lvl6pPr>
            <a:lvl7pPr>
              <a:defRPr sz="7100"/>
            </a:lvl7pPr>
            <a:lvl8pPr>
              <a:defRPr sz="7100"/>
            </a:lvl8pPr>
            <a:lvl9pPr>
              <a:defRPr sz="7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B1FA7CF-54A6-48C5-BEA7-AC44C86B749E}" type="datetimeFigureOut">
              <a:rPr lang="en-GB" smtClean="0"/>
              <a:t>16/09/2014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648277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B1FA7CF-54A6-48C5-BEA7-AC44C86B749E}" type="datetimeFigureOut">
              <a:rPr lang="en-GB" smtClean="0"/>
              <a:t>16/09/2014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183746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FA7CF-54A6-48C5-BEA7-AC44C86B749E}" type="datetimeFigureOut">
              <a:rPr lang="en-GB" smtClean="0"/>
              <a:t>16/09/2014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185960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923" y="1237954"/>
            <a:ext cx="13238145" cy="5268498"/>
          </a:xfrm>
        </p:spPr>
        <p:txBody>
          <a:bodyPr anchor="b"/>
          <a:lstStyle>
            <a:lvl1pPr algn="l">
              <a:defRPr sz="8900" b="1"/>
            </a:lvl1pPr>
          </a:lstStyle>
          <a:p>
            <a:r>
              <a:rPr lang="en-US" smtClean="0"/>
              <a:t>Click to edit Master title style</a:t>
            </a:r>
            <a:endParaRPr lang="en-GB"/>
          </a:p>
        </p:txBody>
      </p:sp>
      <p:sp>
        <p:nvSpPr>
          <p:cNvPr id="3" name="Content Placeholder 2"/>
          <p:cNvSpPr>
            <a:spLocks noGrp="1"/>
          </p:cNvSpPr>
          <p:nvPr>
            <p:ph idx="1"/>
          </p:nvPr>
        </p:nvSpPr>
        <p:spPr>
          <a:xfrm>
            <a:off x="15732083" y="1237955"/>
            <a:ext cx="22494361" cy="26536822"/>
          </a:xfrm>
        </p:spPr>
        <p:txBody>
          <a:bodyPr/>
          <a:lstStyle>
            <a:lvl1pPr>
              <a:defRPr sz="14300"/>
            </a:lvl1pPr>
            <a:lvl2pPr>
              <a:defRPr sz="12500"/>
            </a:lvl2pPr>
            <a:lvl3pPr>
              <a:defRPr sz="10700"/>
            </a:lvl3pPr>
            <a:lvl4pPr>
              <a:defRPr sz="8900"/>
            </a:lvl4pPr>
            <a:lvl5pPr>
              <a:defRPr sz="8900"/>
            </a:lvl5pPr>
            <a:lvl6pPr>
              <a:defRPr sz="8900"/>
            </a:lvl6pPr>
            <a:lvl7pPr>
              <a:defRPr sz="8900"/>
            </a:lvl7pPr>
            <a:lvl8pPr>
              <a:defRPr sz="8900"/>
            </a:lvl8pPr>
            <a:lvl9pPr>
              <a:defRPr sz="8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011923" y="6506453"/>
            <a:ext cx="13238145" cy="21268324"/>
          </a:xfrm>
        </p:spPr>
        <p:txBody>
          <a:bodyPr/>
          <a:lstStyle>
            <a:lvl1pPr marL="0" indent="0">
              <a:buNone/>
              <a:defRPr sz="6200"/>
            </a:lvl1pPr>
            <a:lvl2pPr marL="2037819" indent="0">
              <a:buNone/>
              <a:defRPr sz="5400"/>
            </a:lvl2pPr>
            <a:lvl3pPr marL="4075636" indent="0">
              <a:buNone/>
              <a:defRPr sz="4500"/>
            </a:lvl3pPr>
            <a:lvl4pPr marL="6113455" indent="0">
              <a:buNone/>
              <a:defRPr sz="4000"/>
            </a:lvl4pPr>
            <a:lvl5pPr marL="8151273" indent="0">
              <a:buNone/>
              <a:defRPr sz="4000"/>
            </a:lvl5pPr>
            <a:lvl6pPr marL="10189091" indent="0">
              <a:buNone/>
              <a:defRPr sz="4000"/>
            </a:lvl6pPr>
            <a:lvl7pPr marL="12226909" indent="0">
              <a:buNone/>
              <a:defRPr sz="4000"/>
            </a:lvl7pPr>
            <a:lvl8pPr marL="14264728" indent="0">
              <a:buNone/>
              <a:defRPr sz="4000"/>
            </a:lvl8pPr>
            <a:lvl9pPr marL="16302546"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FA7CF-54A6-48C5-BEA7-AC44C86B749E}" type="datetimeFigureOut">
              <a:rPr lang="en-GB" smtClean="0"/>
              <a:t>16/09/2014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2931327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7003" y="21764943"/>
            <a:ext cx="24143018" cy="2569474"/>
          </a:xfrm>
        </p:spPr>
        <p:txBody>
          <a:bodyPr anchor="b"/>
          <a:lstStyle>
            <a:lvl1pPr algn="l">
              <a:defRPr sz="8900" b="1"/>
            </a:lvl1pPr>
          </a:lstStyle>
          <a:p>
            <a:r>
              <a:rPr lang="en-US" smtClean="0"/>
              <a:t>Click to edit Master title style</a:t>
            </a:r>
            <a:endParaRPr lang="en-GB"/>
          </a:p>
        </p:txBody>
      </p:sp>
      <p:sp>
        <p:nvSpPr>
          <p:cNvPr id="3" name="Picture Placeholder 2"/>
          <p:cNvSpPr>
            <a:spLocks noGrp="1"/>
          </p:cNvSpPr>
          <p:nvPr>
            <p:ph type="pic" idx="1"/>
          </p:nvPr>
        </p:nvSpPr>
        <p:spPr>
          <a:xfrm>
            <a:off x="7887003" y="2778198"/>
            <a:ext cx="24143018" cy="18655665"/>
          </a:xfrm>
        </p:spPr>
        <p:txBody>
          <a:bodyPr/>
          <a:lstStyle>
            <a:lvl1pPr marL="0" indent="0">
              <a:buNone/>
              <a:defRPr sz="14300"/>
            </a:lvl1pPr>
            <a:lvl2pPr marL="2037819" indent="0">
              <a:buNone/>
              <a:defRPr sz="12500"/>
            </a:lvl2pPr>
            <a:lvl3pPr marL="4075636" indent="0">
              <a:buNone/>
              <a:defRPr sz="10700"/>
            </a:lvl3pPr>
            <a:lvl4pPr marL="6113455" indent="0">
              <a:buNone/>
              <a:defRPr sz="8900"/>
            </a:lvl4pPr>
            <a:lvl5pPr marL="8151273" indent="0">
              <a:buNone/>
              <a:defRPr sz="8900"/>
            </a:lvl5pPr>
            <a:lvl6pPr marL="10189091" indent="0">
              <a:buNone/>
              <a:defRPr sz="8900"/>
            </a:lvl6pPr>
            <a:lvl7pPr marL="12226909" indent="0">
              <a:buNone/>
              <a:defRPr sz="8900"/>
            </a:lvl7pPr>
            <a:lvl8pPr marL="14264728" indent="0">
              <a:buNone/>
              <a:defRPr sz="8900"/>
            </a:lvl8pPr>
            <a:lvl9pPr marL="16302546" indent="0">
              <a:buNone/>
              <a:defRPr sz="8900"/>
            </a:lvl9pPr>
          </a:lstStyle>
          <a:p>
            <a:endParaRPr lang="en-GB"/>
          </a:p>
        </p:txBody>
      </p:sp>
      <p:sp>
        <p:nvSpPr>
          <p:cNvPr id="4" name="Text Placeholder 3"/>
          <p:cNvSpPr>
            <a:spLocks noGrp="1"/>
          </p:cNvSpPr>
          <p:nvPr>
            <p:ph type="body" sz="half" idx="2"/>
          </p:nvPr>
        </p:nvSpPr>
        <p:spPr>
          <a:xfrm>
            <a:off x="7887003" y="24334418"/>
            <a:ext cx="24143018" cy="3649080"/>
          </a:xfrm>
        </p:spPr>
        <p:txBody>
          <a:bodyPr/>
          <a:lstStyle>
            <a:lvl1pPr marL="0" indent="0">
              <a:buNone/>
              <a:defRPr sz="6200"/>
            </a:lvl1pPr>
            <a:lvl2pPr marL="2037819" indent="0">
              <a:buNone/>
              <a:defRPr sz="5400"/>
            </a:lvl2pPr>
            <a:lvl3pPr marL="4075636" indent="0">
              <a:buNone/>
              <a:defRPr sz="4500"/>
            </a:lvl3pPr>
            <a:lvl4pPr marL="6113455" indent="0">
              <a:buNone/>
              <a:defRPr sz="4000"/>
            </a:lvl4pPr>
            <a:lvl5pPr marL="8151273" indent="0">
              <a:buNone/>
              <a:defRPr sz="4000"/>
            </a:lvl5pPr>
            <a:lvl6pPr marL="10189091" indent="0">
              <a:buNone/>
              <a:defRPr sz="4000"/>
            </a:lvl6pPr>
            <a:lvl7pPr marL="12226909" indent="0">
              <a:buNone/>
              <a:defRPr sz="4000"/>
            </a:lvl7pPr>
            <a:lvl8pPr marL="14264728" indent="0">
              <a:buNone/>
              <a:defRPr sz="4000"/>
            </a:lvl8pPr>
            <a:lvl9pPr marL="16302546"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FA7CF-54A6-48C5-BEA7-AC44C86B749E}" type="datetimeFigureOut">
              <a:rPr lang="en-GB" smtClean="0"/>
              <a:t>16/09/2014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142A47-47E6-4EDD-961E-45459F4DFBE3}" type="slidenum">
              <a:rPr lang="en-GB" smtClean="0"/>
              <a:t>‹#›</a:t>
            </a:fld>
            <a:endParaRPr lang="en-GB"/>
          </a:p>
        </p:txBody>
      </p:sp>
    </p:spTree>
    <p:extLst>
      <p:ext uri="{BB962C8B-B14F-4D97-AF65-F5344CB8AC3E}">
        <p14:creationId xmlns:p14="http://schemas.microsoft.com/office/powerpoint/2010/main" val="256871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11920" y="1245154"/>
            <a:ext cx="36214527" cy="5182130"/>
          </a:xfrm>
          <a:prstGeom prst="rect">
            <a:avLst/>
          </a:prstGeom>
        </p:spPr>
        <p:txBody>
          <a:bodyPr vert="horz" lIns="407564" tIns="203782" rIns="407564" bIns="203782"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2011920" y="7254985"/>
            <a:ext cx="36214527" cy="20519795"/>
          </a:xfrm>
          <a:prstGeom prst="rect">
            <a:avLst/>
          </a:prstGeom>
        </p:spPr>
        <p:txBody>
          <a:bodyPr vert="horz" lIns="407564" tIns="203782" rIns="407564" bIns="203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2011920" y="28818399"/>
            <a:ext cx="9388952" cy="1655402"/>
          </a:xfrm>
          <a:prstGeom prst="rect">
            <a:avLst/>
          </a:prstGeom>
        </p:spPr>
        <p:txBody>
          <a:bodyPr vert="horz" lIns="407564" tIns="203782" rIns="407564" bIns="203782" rtlCol="0" anchor="ctr"/>
          <a:lstStyle>
            <a:lvl1pPr algn="l">
              <a:defRPr sz="5400">
                <a:solidFill>
                  <a:schemeClr val="tx1">
                    <a:tint val="75000"/>
                  </a:schemeClr>
                </a:solidFill>
              </a:defRPr>
            </a:lvl1pPr>
          </a:lstStyle>
          <a:p>
            <a:fld id="{BB1FA7CF-54A6-48C5-BEA7-AC44C86B749E}" type="datetimeFigureOut">
              <a:rPr lang="en-GB" smtClean="0"/>
              <a:t>16/09/2014</a:t>
            </a:fld>
            <a:endParaRPr lang="en-GB"/>
          </a:p>
        </p:txBody>
      </p:sp>
      <p:sp>
        <p:nvSpPr>
          <p:cNvPr id="5" name="Footer Placeholder 4"/>
          <p:cNvSpPr>
            <a:spLocks noGrp="1"/>
          </p:cNvSpPr>
          <p:nvPr>
            <p:ph type="ftr" sz="quarter" idx="3"/>
          </p:nvPr>
        </p:nvSpPr>
        <p:spPr>
          <a:xfrm>
            <a:off x="13748109" y="28818399"/>
            <a:ext cx="12742149" cy="1655402"/>
          </a:xfrm>
          <a:prstGeom prst="rect">
            <a:avLst/>
          </a:prstGeom>
        </p:spPr>
        <p:txBody>
          <a:bodyPr vert="horz" lIns="407564" tIns="203782" rIns="407564" bIns="203782" rtlCol="0" anchor="ctr"/>
          <a:lstStyle>
            <a:lvl1pPr algn="ctr">
              <a:defRPr sz="54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8837497" y="28818399"/>
            <a:ext cx="9388952" cy="1655402"/>
          </a:xfrm>
          <a:prstGeom prst="rect">
            <a:avLst/>
          </a:prstGeom>
        </p:spPr>
        <p:txBody>
          <a:bodyPr vert="horz" lIns="407564" tIns="203782" rIns="407564" bIns="203782" rtlCol="0" anchor="ctr"/>
          <a:lstStyle>
            <a:lvl1pPr algn="r">
              <a:defRPr sz="5400">
                <a:solidFill>
                  <a:schemeClr val="tx1">
                    <a:tint val="75000"/>
                  </a:schemeClr>
                </a:solidFill>
              </a:defRPr>
            </a:lvl1pPr>
          </a:lstStyle>
          <a:p>
            <a:fld id="{40142A47-47E6-4EDD-961E-45459F4DFBE3}" type="slidenum">
              <a:rPr lang="en-GB" smtClean="0"/>
              <a:t>‹#›</a:t>
            </a:fld>
            <a:endParaRPr lang="en-GB"/>
          </a:p>
        </p:txBody>
      </p:sp>
    </p:spTree>
    <p:extLst>
      <p:ext uri="{BB962C8B-B14F-4D97-AF65-F5344CB8AC3E}">
        <p14:creationId xmlns:p14="http://schemas.microsoft.com/office/powerpoint/2010/main" val="3453407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636" rtl="0" eaLnBrk="1" latinLnBrk="0" hangingPunct="1">
        <a:spcBef>
          <a:spcPct val="0"/>
        </a:spcBef>
        <a:buNone/>
        <a:defRPr sz="19600" kern="1200">
          <a:solidFill>
            <a:schemeClr val="tx1"/>
          </a:solidFill>
          <a:latin typeface="+mj-lt"/>
          <a:ea typeface="+mj-ea"/>
          <a:cs typeface="+mj-cs"/>
        </a:defRPr>
      </a:lvl1pPr>
    </p:titleStyle>
    <p:bodyStyle>
      <a:lvl1pPr marL="1528363" indent="-1528363" algn="l" defTabSz="4075636" rtl="0" eaLnBrk="1" latinLnBrk="0" hangingPunct="1">
        <a:spcBef>
          <a:spcPct val="20000"/>
        </a:spcBef>
        <a:buFont typeface="Arial" panose="020B0604020202020204" pitchFamily="34" charset="0"/>
        <a:buChar char="•"/>
        <a:defRPr sz="14300" kern="1200">
          <a:solidFill>
            <a:schemeClr val="tx1"/>
          </a:solidFill>
          <a:latin typeface="+mn-lt"/>
          <a:ea typeface="+mn-ea"/>
          <a:cs typeface="+mn-cs"/>
        </a:defRPr>
      </a:lvl1pPr>
      <a:lvl2pPr marL="3311454" indent="-1273637" algn="l" defTabSz="4075636" rtl="0" eaLnBrk="1" latinLnBrk="0" hangingPunct="1">
        <a:spcBef>
          <a:spcPct val="20000"/>
        </a:spcBef>
        <a:buFont typeface="Arial" panose="020B0604020202020204" pitchFamily="34" charset="0"/>
        <a:buChar char="–"/>
        <a:defRPr sz="12500" kern="1200">
          <a:solidFill>
            <a:schemeClr val="tx1"/>
          </a:solidFill>
          <a:latin typeface="+mn-lt"/>
          <a:ea typeface="+mn-ea"/>
          <a:cs typeface="+mn-cs"/>
        </a:defRPr>
      </a:lvl2pPr>
      <a:lvl3pPr marL="5094545" indent="-1018909" algn="l" defTabSz="4075636" rtl="0" eaLnBrk="1" latinLnBrk="0" hangingPunct="1">
        <a:spcBef>
          <a:spcPct val="20000"/>
        </a:spcBef>
        <a:buFont typeface="Arial" panose="020B0604020202020204" pitchFamily="34" charset="0"/>
        <a:buChar char="•"/>
        <a:defRPr sz="10700" kern="1200">
          <a:solidFill>
            <a:schemeClr val="tx1"/>
          </a:solidFill>
          <a:latin typeface="+mn-lt"/>
          <a:ea typeface="+mn-ea"/>
          <a:cs typeface="+mn-cs"/>
        </a:defRPr>
      </a:lvl3pPr>
      <a:lvl4pPr marL="7132364"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4pPr>
      <a:lvl5pPr marL="9170183"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5pPr>
      <a:lvl6pPr marL="11208000"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6pPr>
      <a:lvl7pPr marL="13245819"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7pPr>
      <a:lvl8pPr marL="15283637"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8pPr>
      <a:lvl9pPr marL="17321455" indent="-1018909" algn="l" defTabSz="4075636" rtl="0" eaLnBrk="1" latinLnBrk="0" hangingPunct="1">
        <a:spcBef>
          <a:spcPct val="20000"/>
        </a:spcBef>
        <a:buFont typeface="Arial" panose="020B0604020202020204" pitchFamily="34" charset="0"/>
        <a:buChar char="•"/>
        <a:defRPr sz="8900" kern="1200">
          <a:solidFill>
            <a:schemeClr val="tx1"/>
          </a:solidFill>
          <a:latin typeface="+mn-lt"/>
          <a:ea typeface="+mn-ea"/>
          <a:cs typeface="+mn-cs"/>
        </a:defRPr>
      </a:lvl9pPr>
    </p:bodyStyle>
    <p:otherStyle>
      <a:defPPr>
        <a:defRPr lang="en-US"/>
      </a:defPPr>
      <a:lvl1pPr marL="0" algn="l" defTabSz="4075636" rtl="0" eaLnBrk="1" latinLnBrk="0" hangingPunct="1">
        <a:defRPr sz="8000" kern="1200">
          <a:solidFill>
            <a:schemeClr val="tx1"/>
          </a:solidFill>
          <a:latin typeface="+mn-lt"/>
          <a:ea typeface="+mn-ea"/>
          <a:cs typeface="+mn-cs"/>
        </a:defRPr>
      </a:lvl1pPr>
      <a:lvl2pPr marL="2037819" algn="l" defTabSz="4075636" rtl="0" eaLnBrk="1" latinLnBrk="0" hangingPunct="1">
        <a:defRPr sz="8000" kern="1200">
          <a:solidFill>
            <a:schemeClr val="tx1"/>
          </a:solidFill>
          <a:latin typeface="+mn-lt"/>
          <a:ea typeface="+mn-ea"/>
          <a:cs typeface="+mn-cs"/>
        </a:defRPr>
      </a:lvl2pPr>
      <a:lvl3pPr marL="4075636" algn="l" defTabSz="4075636" rtl="0" eaLnBrk="1" latinLnBrk="0" hangingPunct="1">
        <a:defRPr sz="8000" kern="1200">
          <a:solidFill>
            <a:schemeClr val="tx1"/>
          </a:solidFill>
          <a:latin typeface="+mn-lt"/>
          <a:ea typeface="+mn-ea"/>
          <a:cs typeface="+mn-cs"/>
        </a:defRPr>
      </a:lvl3pPr>
      <a:lvl4pPr marL="6113455" algn="l" defTabSz="4075636" rtl="0" eaLnBrk="1" latinLnBrk="0" hangingPunct="1">
        <a:defRPr sz="8000" kern="1200">
          <a:solidFill>
            <a:schemeClr val="tx1"/>
          </a:solidFill>
          <a:latin typeface="+mn-lt"/>
          <a:ea typeface="+mn-ea"/>
          <a:cs typeface="+mn-cs"/>
        </a:defRPr>
      </a:lvl4pPr>
      <a:lvl5pPr marL="8151273" algn="l" defTabSz="4075636" rtl="0" eaLnBrk="1" latinLnBrk="0" hangingPunct="1">
        <a:defRPr sz="8000" kern="1200">
          <a:solidFill>
            <a:schemeClr val="tx1"/>
          </a:solidFill>
          <a:latin typeface="+mn-lt"/>
          <a:ea typeface="+mn-ea"/>
          <a:cs typeface="+mn-cs"/>
        </a:defRPr>
      </a:lvl5pPr>
      <a:lvl6pPr marL="10189091" algn="l" defTabSz="4075636" rtl="0" eaLnBrk="1" latinLnBrk="0" hangingPunct="1">
        <a:defRPr sz="8000" kern="1200">
          <a:solidFill>
            <a:schemeClr val="tx1"/>
          </a:solidFill>
          <a:latin typeface="+mn-lt"/>
          <a:ea typeface="+mn-ea"/>
          <a:cs typeface="+mn-cs"/>
        </a:defRPr>
      </a:lvl6pPr>
      <a:lvl7pPr marL="12226909" algn="l" defTabSz="4075636" rtl="0" eaLnBrk="1" latinLnBrk="0" hangingPunct="1">
        <a:defRPr sz="8000" kern="1200">
          <a:solidFill>
            <a:schemeClr val="tx1"/>
          </a:solidFill>
          <a:latin typeface="+mn-lt"/>
          <a:ea typeface="+mn-ea"/>
          <a:cs typeface="+mn-cs"/>
        </a:defRPr>
      </a:lvl7pPr>
      <a:lvl8pPr marL="14264728" algn="l" defTabSz="4075636" rtl="0" eaLnBrk="1" latinLnBrk="0" hangingPunct="1">
        <a:defRPr sz="8000" kern="1200">
          <a:solidFill>
            <a:schemeClr val="tx1"/>
          </a:solidFill>
          <a:latin typeface="+mn-lt"/>
          <a:ea typeface="+mn-ea"/>
          <a:cs typeface="+mn-cs"/>
        </a:defRPr>
      </a:lvl8pPr>
      <a:lvl9pPr marL="16302546" algn="l" defTabSz="407563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p:cNvSpPr/>
          <p:nvPr/>
        </p:nvSpPr>
        <p:spPr>
          <a:xfrm>
            <a:off x="0" y="0"/>
            <a:ext cx="40238363" cy="6113339"/>
          </a:xfrm>
          <a:prstGeom prst="rect">
            <a:avLst/>
          </a:prstGeom>
          <a:gradFill>
            <a:gsLst>
              <a:gs pos="0">
                <a:schemeClr val="tx2"/>
              </a:gs>
              <a:gs pos="50000">
                <a:schemeClr val="accent5"/>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p:cNvPicPr>
            <a:picLocks noChangeAspect="1" noChangeArrowheads="1"/>
          </p:cNvPicPr>
          <p:nvPr/>
        </p:nvPicPr>
        <p:blipFill>
          <a:blip r:embed="rId3" cstate="print">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bwMode="auto">
          <a:xfrm>
            <a:off x="33454134" y="659522"/>
            <a:ext cx="5498699" cy="2024521"/>
          </a:xfrm>
          <a:prstGeom prst="rect">
            <a:avLst/>
          </a:prstGeom>
          <a:noFill/>
          <a:extLst>
            <a:ext uri="{909E8E84-426E-40DD-AFC4-6F175D3DCCD1}">
              <a14:hiddenFill xmlns:a14="http://schemas.microsoft.com/office/drawing/2010/main">
                <a:solidFill>
                  <a:srgbClr val="FFFFFF"/>
                </a:solidFill>
              </a14:hiddenFill>
            </a:ext>
          </a:extLst>
        </p:spPr>
      </p:pic>
      <p:grpSp>
        <p:nvGrpSpPr>
          <p:cNvPr id="49" name="Group 48"/>
          <p:cNvGrpSpPr/>
          <p:nvPr/>
        </p:nvGrpSpPr>
        <p:grpSpPr>
          <a:xfrm>
            <a:off x="1284471" y="1000771"/>
            <a:ext cx="5408748" cy="720081"/>
            <a:chOff x="961889" y="12666066"/>
            <a:chExt cx="5408748" cy="720081"/>
          </a:xfrm>
          <a:solidFill>
            <a:schemeClr val="bg1"/>
          </a:solidFill>
        </p:grpSpPr>
        <p:grpSp>
          <p:nvGrpSpPr>
            <p:cNvPr id="14" name="Group 13"/>
            <p:cNvGrpSpPr/>
            <p:nvPr/>
          </p:nvGrpSpPr>
          <p:grpSpPr>
            <a:xfrm>
              <a:off x="2117181" y="12666066"/>
              <a:ext cx="4253456" cy="720081"/>
              <a:chOff x="677021" y="12666066"/>
              <a:chExt cx="4253456" cy="720081"/>
            </a:xfrm>
            <a:grpFill/>
          </p:grpSpPr>
          <p:sp>
            <p:nvSpPr>
              <p:cNvPr id="28" name="Rectangle 27"/>
              <p:cNvSpPr/>
              <p:nvPr/>
            </p:nvSpPr>
            <p:spPr>
              <a:xfrm>
                <a:off x="677021" y="12810083"/>
                <a:ext cx="144016" cy="5760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821037" y="12954099"/>
                <a:ext cx="941088"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821037" y="12666067"/>
                <a:ext cx="941088"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p:cNvSpPr/>
              <p:nvPr/>
            </p:nvSpPr>
            <p:spPr>
              <a:xfrm>
                <a:off x="1757141" y="12810083"/>
                <a:ext cx="144016"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ie 31"/>
              <p:cNvSpPr/>
              <p:nvPr/>
            </p:nvSpPr>
            <p:spPr>
              <a:xfrm>
                <a:off x="677021" y="12666067"/>
                <a:ext cx="288032" cy="288032"/>
              </a:xfrm>
              <a:prstGeom prst="pie">
                <a:avLst>
                  <a:gd name="adj1" fmla="val 1078251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ie 32"/>
              <p:cNvSpPr/>
              <p:nvPr/>
            </p:nvSpPr>
            <p:spPr>
              <a:xfrm rot="5400000">
                <a:off x="1613125" y="12666067"/>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Pie 33"/>
              <p:cNvSpPr/>
              <p:nvPr/>
            </p:nvSpPr>
            <p:spPr>
              <a:xfrm rot="10800000">
                <a:off x="1613125" y="12810083"/>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Parallelogram 34"/>
              <p:cNvSpPr/>
              <p:nvPr/>
            </p:nvSpPr>
            <p:spPr>
              <a:xfrm flipH="1">
                <a:off x="1618109" y="13098115"/>
                <a:ext cx="288032" cy="288032"/>
              </a:xfrm>
              <a:prstGeom prst="parallelogram">
                <a:avLst>
                  <a:gd name="adj" fmla="val 5013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p:cNvSpPr/>
              <p:nvPr/>
            </p:nvSpPr>
            <p:spPr>
              <a:xfrm>
                <a:off x="2045173" y="12666066"/>
                <a:ext cx="144016" cy="581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2189189" y="12954099"/>
                <a:ext cx="941088"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3125293" y="12666066"/>
                <a:ext cx="144016" cy="581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Pie 38"/>
              <p:cNvSpPr/>
              <p:nvPr/>
            </p:nvSpPr>
            <p:spPr>
              <a:xfrm rot="10800000">
                <a:off x="2981277" y="13098115"/>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Pie 39"/>
              <p:cNvSpPr/>
              <p:nvPr/>
            </p:nvSpPr>
            <p:spPr>
              <a:xfrm rot="16200000">
                <a:off x="2045173" y="13098115"/>
                <a:ext cx="288032" cy="288032"/>
              </a:xfrm>
              <a:prstGeom prst="pie">
                <a:avLst>
                  <a:gd name="adj1" fmla="val 108248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3413325" y="12666067"/>
                <a:ext cx="144016" cy="7200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3701357" y="12810082"/>
                <a:ext cx="144016" cy="43730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p:cNvSpPr/>
              <p:nvPr/>
            </p:nvSpPr>
            <p:spPr>
              <a:xfrm>
                <a:off x="3842385" y="12666067"/>
                <a:ext cx="944076"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3840480" y="13242131"/>
                <a:ext cx="945981"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Pie 44"/>
              <p:cNvSpPr/>
              <p:nvPr/>
            </p:nvSpPr>
            <p:spPr>
              <a:xfrm rot="10800000">
                <a:off x="4637461" y="13098115"/>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Pie 45"/>
              <p:cNvSpPr/>
              <p:nvPr/>
            </p:nvSpPr>
            <p:spPr>
              <a:xfrm>
                <a:off x="3701357" y="12666067"/>
                <a:ext cx="288032" cy="288032"/>
              </a:xfrm>
              <a:prstGeom prst="pie">
                <a:avLst>
                  <a:gd name="adj1" fmla="val 1078251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Pie 46"/>
              <p:cNvSpPr/>
              <p:nvPr/>
            </p:nvSpPr>
            <p:spPr>
              <a:xfrm rot="16200000">
                <a:off x="3701357" y="13098115"/>
                <a:ext cx="288032" cy="288032"/>
              </a:xfrm>
              <a:prstGeom prst="pie">
                <a:avLst>
                  <a:gd name="adj1" fmla="val 10783499"/>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Pie 47"/>
              <p:cNvSpPr/>
              <p:nvPr/>
            </p:nvSpPr>
            <p:spPr>
              <a:xfrm rot="5400000">
                <a:off x="4642445" y="12666066"/>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0" name="Rectangle 49"/>
            <p:cNvSpPr/>
            <p:nvPr/>
          </p:nvSpPr>
          <p:spPr>
            <a:xfrm>
              <a:off x="1105904" y="13242130"/>
              <a:ext cx="725149"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1105905" y="13026106"/>
              <a:ext cx="723244"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p:cNvSpPr/>
            <p:nvPr/>
          </p:nvSpPr>
          <p:spPr>
            <a:xfrm>
              <a:off x="1105904" y="12810082"/>
              <a:ext cx="723245" cy="1440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961889" y="12950169"/>
              <a:ext cx="144016" cy="291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p:cNvSpPr/>
            <p:nvPr/>
          </p:nvSpPr>
          <p:spPr>
            <a:xfrm>
              <a:off x="1825985" y="12951924"/>
              <a:ext cx="144016" cy="763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Pie 54"/>
            <p:cNvSpPr/>
            <p:nvPr/>
          </p:nvSpPr>
          <p:spPr>
            <a:xfrm rot="5400000">
              <a:off x="1681969" y="12807909"/>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Pie 55"/>
            <p:cNvSpPr/>
            <p:nvPr/>
          </p:nvSpPr>
          <p:spPr>
            <a:xfrm rot="10800000">
              <a:off x="1681969" y="13098114"/>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Pie 56"/>
            <p:cNvSpPr/>
            <p:nvPr/>
          </p:nvSpPr>
          <p:spPr>
            <a:xfrm rot="10800000">
              <a:off x="1681969" y="12882090"/>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Pie 57"/>
            <p:cNvSpPr/>
            <p:nvPr/>
          </p:nvSpPr>
          <p:spPr>
            <a:xfrm rot="16200000">
              <a:off x="961889" y="13095941"/>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Pie 58"/>
            <p:cNvSpPr/>
            <p:nvPr/>
          </p:nvSpPr>
          <p:spPr>
            <a:xfrm>
              <a:off x="961889" y="12807909"/>
              <a:ext cx="288032" cy="288032"/>
            </a:xfrm>
            <a:prstGeom prst="pie">
              <a:avLst>
                <a:gd name="adj1" fmla="val 10779344"/>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60" name="Group 88"/>
          <p:cNvGraphicFramePr>
            <a:graphicFrameLocks noGrp="1"/>
          </p:cNvGraphicFramePr>
          <p:nvPr>
            <p:extLst>
              <p:ext uri="{D42A27DB-BD31-4B8C-83A1-F6EECF244321}">
                <p14:modId xmlns:p14="http://schemas.microsoft.com/office/powerpoint/2010/main" val="1298328845"/>
              </p:ext>
            </p:extLst>
          </p:nvPr>
        </p:nvGraphicFramePr>
        <p:xfrm>
          <a:off x="660959" y="6046787"/>
          <a:ext cx="38916444" cy="24405255"/>
        </p:xfrm>
        <a:graphic>
          <a:graphicData uri="http://schemas.openxmlformats.org/drawingml/2006/table">
            <a:tbl>
              <a:tblPr/>
              <a:tblGrid>
                <a:gridCol w="9729111"/>
                <a:gridCol w="9729111"/>
                <a:gridCol w="9729111"/>
                <a:gridCol w="9729111"/>
              </a:tblGrid>
              <a:tr h="24405255">
                <a:tc>
                  <a:txBody>
                    <a:bodyPr/>
                    <a:lstStyle/>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4800" b="1"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Problem</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The basic cells of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eRHIC’s</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two stacked FFAG accelerators are designed for the ~380m radius of curvature of the RHIC tunnel arcs.  However, RHIC’s tunnel is a rounded hexagon that also contains straight sections as shown below.</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r>
                        <a:rPr kumimoji="0" lang="en-GB" sz="4800" b="1"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Arc-to-Straight Transitions</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The two magnets in each FFAG cell are offset quadrupoles.  If the offsets were reduced to zero, closed orbits for beams of all energies would stay on the x=y=0 centre line but the cell tunes and beta functions would stay the same since the focussing structure hasn’t changed.</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This suggests one way to match between the arcs and straights is to adiabatically reduce the quadrupole offsets while also reducing the curvature of the reference line proportionately.</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In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eRHIC’s</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case the cubic ramp polynomial 3x</a:t>
                      </a:r>
                      <a:r>
                        <a:rPr kumimoji="0" lang="en-GB" sz="3200" b="0" i="0" u="none" strike="noStrike" cap="none" normalizeH="0" baseline="3000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2</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-2x</a:t>
                      </a:r>
                      <a:r>
                        <a:rPr kumimoji="0" lang="en-GB" sz="3200" b="0" i="0" u="none" strike="noStrike" cap="none" normalizeH="0" baseline="3000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3</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for 0&lt;x&lt;1 was found to be a good schedule for how to reduce the angles and offsets over 17 cells.</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Left: basic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eRHIC</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cells.  Right: graph of 3x</a:t>
                      </a:r>
                      <a:r>
                        <a:rPr kumimoji="0" lang="en-GB" sz="3200" b="0" i="0" u="none" strike="noStrike" cap="none" normalizeH="0" baseline="3000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2</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-2x</a:t>
                      </a:r>
                      <a:r>
                        <a:rPr kumimoji="0" lang="en-GB" sz="3200" b="0" i="0" u="none" strike="noStrike" cap="none" normalizeH="0" baseline="3000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3</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a:t>
                      </a:r>
                    </a:p>
                  </a:txBody>
                  <a:tcPr marL="180000" marR="180000" marT="90000" marB="90000" horzOverflow="overflow">
                    <a:lnL cap="flat">
                      <a:noFill/>
                    </a:lnL>
                    <a:lnR>
                      <a:noFill/>
                    </a:lnR>
                    <a:lnT cap="flat">
                      <a:noFill/>
                    </a:lnT>
                    <a:lnB cap="flat">
                      <a:noFill/>
                    </a:lnB>
                    <a:lnTlToBr>
                      <a:noFill/>
                    </a:lnTlToBr>
                    <a:lnBlToTr>
                      <a:noFill/>
                    </a:lnBlToTr>
                    <a:noFill/>
                  </a:tcPr>
                </a:tc>
                <a:tc>
                  <a:txBody>
                    <a:bodyPr/>
                    <a:lstStyle/>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4800" b="1"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Arc-to-Straight Tracking</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A transition from the arcs to the straights was tracked using the Muon1 code and the resulting trajectories are shown below, transversely exaggerated by 1000x.  The upper plot is the high-energy FFAG (11 energies, 7.944–21.164GeV) and the lower plot is the low-energy FFAG (5 energies, 1.334–6.622GeV).</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The orbits move smoothly towards the centre line as expected.  As the transition is not infinitely long (and therefore only approximately adiabatic), there is some residual orbit oscillation left over in the straight sections, which amounts to ±0.436mm in the low-energy FFAG and ±0.066mm in the high-energy FFAG.</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With the correct geometry, the entire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superperiod</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6 ring can be assembled, with FFAGs fitting in the RHIC tunnel.  The tracking of this is shown below, with orbits exaggerated transversely by 5000x because the ring is ~3840m in circumference.</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4800" b="0" i="0" u="none" strike="noStrike" kern="1200" cap="none" normalizeH="0" baseline="0" noProof="0" dirty="0" smtClean="0">
                        <a:ln>
                          <a:noFill/>
                        </a:ln>
                        <a:solidFill>
                          <a:srgbClr val="001B31"/>
                        </a:solidFill>
                        <a:effectLst/>
                        <a:latin typeface="Trebuchet MS" panose="020B0603020202020204" pitchFamily="34" charset="0"/>
                        <a:ea typeface="Verdana" panose="020B0604030504040204" pitchFamily="34" charset="0"/>
                        <a:cs typeface="Verdana" panose="020B0604030504040204" pitchFamily="34" charset="0"/>
                      </a:endParaRPr>
                    </a:p>
                  </a:txBody>
                  <a:tcPr marL="180000" marR="180000" marT="90000" marB="90000" horzOverflow="overflow">
                    <a:lnL>
                      <a:noFill/>
                    </a:lnL>
                    <a:lnR>
                      <a:noFill/>
                    </a:lnR>
                    <a:lnT cap="flat">
                      <a:noFill/>
                    </a:lnT>
                    <a:lnB cap="flat">
                      <a:noFill/>
                    </a:lnB>
                    <a:lnTlToBr>
                      <a:noFill/>
                    </a:lnTlToBr>
                    <a:lnBlToTr>
                      <a:noFill/>
                    </a:lnBlToTr>
                    <a:noFill/>
                  </a:tcPr>
                </a:tc>
                <a:tc>
                  <a:txBody>
                    <a:bodyPr/>
                    <a:lstStyle/>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4800" b="1"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Detector Bypass Principle</a:t>
                      </a: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The method of gradually changing the curvature of an FFAG cell, while remaining matched because the beta functions do not change, can be generalised to more difficult problems.  One of these is the bypass required to route the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eRHIC</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FFAGs around the large detectors.</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The transverse displacements above require the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beamline</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angle to change as shown below.</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This, in turn, requires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beamline</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curvature that changes as the derivative of angle, shown below.</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70 of the 76 cells of the </a:t>
                      </a:r>
                      <a:r>
                        <a:rPr kumimoji="0" lang="en-GB" sz="3200" b="0" i="0" u="none" strike="noStrike" cap="none" normalizeH="0" baseline="0" noProof="0" dirty="0" err="1"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eRHIC</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 straight section may be divided up into ramps of increasing and decreasing curvature to give this variation in the required space.  Tracking shows that the orbits return to the centre line as required, with a small error.  This is </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shown </a:t>
                      </a:r>
                      <a:r>
                        <a:rPr kumimoji="0" lang="en-GB" sz="32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rPr>
                        <a:t>below with a transverse exaggeration of 2000x.</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4800" b="0" i="1"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txBody>
                  <a:tcPr marL="180000" marR="180000" marT="90000" marB="90000" horzOverflow="overflow">
                    <a:lnL>
                      <a:noFill/>
                    </a:lnL>
                    <a:lnR>
                      <a:noFill/>
                    </a:lnR>
                    <a:lnT cap="flat">
                      <a:noFill/>
                    </a:lnT>
                    <a:lnB cap="flat">
                      <a:noFill/>
                    </a:lnB>
                    <a:lnTlToBr>
                      <a:noFill/>
                    </a:lnTlToBr>
                    <a:lnBlToTr>
                      <a:noFill/>
                    </a:lnBlToTr>
                    <a:noFill/>
                  </a:tcPr>
                </a:tc>
                <a:tc>
                  <a:txBody>
                    <a:bodyPr/>
                    <a:lstStyle/>
                    <a:p>
                      <a:pPr marL="0" marR="0" lvl="0" indent="0" algn="l" defTabSz="4173538" rtl="0" eaLnBrk="1" fontAlgn="base" latinLnBrk="0" hangingPunct="1">
                        <a:lnSpc>
                          <a:spcPct val="100000"/>
                        </a:lnSpc>
                        <a:spcBef>
                          <a:spcPct val="20000"/>
                        </a:spcBef>
                        <a:spcAft>
                          <a:spcPct val="0"/>
                        </a:spcAft>
                        <a:buClrTx/>
                        <a:buSzTx/>
                        <a:buFontTx/>
                        <a:buNone/>
                        <a:tabLst/>
                        <a:defRPr/>
                      </a:pPr>
                      <a:r>
                        <a:rPr kumimoji="0" lang="en-GB" sz="4800" b="1"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rPr>
                        <a:t>Detector Bypass 3D Layout</a:t>
                      </a:r>
                    </a:p>
                    <a:p>
                      <a:pPr marL="0" marR="0" lvl="0" indent="0" algn="l" defTabSz="4173538" rtl="0" eaLnBrk="1" fontAlgn="base" latinLnBrk="0" hangingPunct="1">
                        <a:lnSpc>
                          <a:spcPct val="100000"/>
                        </a:lnSpc>
                        <a:spcBef>
                          <a:spcPct val="20000"/>
                        </a:spcBef>
                        <a:spcAft>
                          <a:spcPct val="0"/>
                        </a:spcAft>
                        <a:buClrTx/>
                        <a:buSzTx/>
                        <a:buFontTx/>
                        <a:buNone/>
                        <a:tabLst/>
                        <a:defRPr/>
                      </a:pPr>
                      <a:r>
                        <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rPr>
                        <a:t>The shape of the FFAG bypass can be checked against a plan view of the RHIC tunnel walls, imported from an AutoCAD file into Muon1.  Space can be reserved for an R=4.16m, 8.23m length cylinder (the same size as the STAR detector), assuming it can be rolled inwards 1.76m from its current position using the existing rails.  The bypass centre is 4.5m from the detector centre.</a:t>
                      </a: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endPar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endParaRPr>
                    </a:p>
                    <a:p>
                      <a:pPr marL="0" marR="0" lvl="0" indent="0" algn="l" defTabSz="4173538" rtl="0" eaLnBrk="1" fontAlgn="base" latinLnBrk="0" hangingPunct="1">
                        <a:lnSpc>
                          <a:spcPct val="100000"/>
                        </a:lnSpc>
                        <a:spcBef>
                          <a:spcPct val="20000"/>
                        </a:spcBef>
                        <a:spcAft>
                          <a:spcPct val="0"/>
                        </a:spcAft>
                        <a:buClrTx/>
                        <a:buSzTx/>
                        <a:buFontTx/>
                        <a:buNone/>
                        <a:tabLst/>
                        <a:defRPr/>
                      </a:pPr>
                      <a:r>
                        <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rPr>
                        <a:t>Above: plan and perspective views of the 8 o’clock position (PHENIX).  Below: plan view of one half of the STAR hall with the </a:t>
                      </a:r>
                      <a:r>
                        <a:rPr kumimoji="0" lang="en-GB" sz="3200" b="0" i="0" u="none" strike="noStrike" kern="1200" cap="none" spc="0" normalizeH="0" baseline="0" noProof="0" dirty="0" err="1"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rPr>
                        <a:t>eRHIC</a:t>
                      </a:r>
                      <a:r>
                        <a:rPr kumimoji="0" lang="en-GB" sz="3200" b="0" i="0" u="none" strike="noStrike" kern="1200" cap="none" spc="0" normalizeH="0" baseline="0" noProof="0" dirty="0" smtClean="0">
                          <a:ln>
                            <a:noFill/>
                          </a:ln>
                          <a:solidFill>
                            <a:prstClr val="black"/>
                          </a:solidFill>
                          <a:effectLst/>
                          <a:uLnTx/>
                          <a:uFillTx/>
                          <a:latin typeface="Trebuchet MS" panose="020B0603020202020204" pitchFamily="34" charset="0"/>
                          <a:ea typeface="Verdana" panose="020B0604030504040204" pitchFamily="34" charset="0"/>
                          <a:cs typeface="Verdana" panose="020B0604030504040204" pitchFamily="34" charset="0"/>
                        </a:rPr>
                        <a:t> FFAG and hadron IR.</a:t>
                      </a:r>
                    </a:p>
                    <a:p>
                      <a:pPr marL="0" marR="0" lvl="0" indent="0" algn="l" defTabSz="4173538" rtl="0" eaLnBrk="1" fontAlgn="base" latinLnBrk="0" hangingPunct="1">
                        <a:lnSpc>
                          <a:spcPct val="100000"/>
                        </a:lnSpc>
                        <a:spcBef>
                          <a:spcPct val="20000"/>
                        </a:spcBef>
                        <a:spcAft>
                          <a:spcPct val="0"/>
                        </a:spcAft>
                        <a:buClrTx/>
                        <a:buSzTx/>
                        <a:buFontTx/>
                        <a:buNone/>
                        <a:tabLst/>
                      </a:pPr>
                      <a:endParaRPr kumimoji="0" lang="en-GB" sz="4800" b="0" i="0" u="none" strike="noStrike" cap="none" normalizeH="0" baseline="0" noProof="0" dirty="0" smtClean="0">
                        <a:ln>
                          <a:noFill/>
                        </a:ln>
                        <a:solidFill>
                          <a:schemeClr val="tx1"/>
                        </a:solidFill>
                        <a:effectLst/>
                        <a:latin typeface="Trebuchet MS" panose="020B0603020202020204" pitchFamily="34" charset="0"/>
                        <a:ea typeface="Verdana" panose="020B0604030504040204" pitchFamily="34" charset="0"/>
                        <a:cs typeface="Verdana" panose="020B0604030504040204" pitchFamily="34" charset="0"/>
                      </a:endParaRPr>
                    </a:p>
                  </a:txBody>
                  <a:tcPr marL="180000" marR="180000" marT="90000" marB="90000" horzOverflow="overflow">
                    <a:lnL>
                      <a:noFill/>
                    </a:lnL>
                    <a:lnR cap="flat">
                      <a:noFill/>
                    </a:lnR>
                    <a:lnT cap="flat">
                      <a:noFill/>
                    </a:lnT>
                    <a:lnB cap="flat">
                      <a:noFill/>
                    </a:lnB>
                    <a:lnTlToBr>
                      <a:noFill/>
                    </a:lnTlToBr>
                    <a:lnBlToTr>
                      <a:noFill/>
                    </a:lnBlToTr>
                    <a:noFill/>
                  </a:tcPr>
                </a:tc>
              </a:tr>
            </a:tbl>
          </a:graphicData>
        </a:graphic>
      </p:graphicFrame>
      <p:sp>
        <p:nvSpPr>
          <p:cNvPr id="62" name="TextBox 61"/>
          <p:cNvSpPr txBox="1"/>
          <p:nvPr/>
        </p:nvSpPr>
        <p:spPr>
          <a:xfrm>
            <a:off x="9059217" y="882884"/>
            <a:ext cx="22119929" cy="2062103"/>
          </a:xfrm>
          <a:prstGeom prst="rect">
            <a:avLst/>
          </a:prstGeom>
          <a:noFill/>
        </p:spPr>
        <p:txBody>
          <a:bodyPr wrap="square" rtlCol="0">
            <a:spAutoFit/>
          </a:bodyPr>
          <a:lstStyle/>
          <a:p>
            <a:pPr algn="ctr"/>
            <a:r>
              <a:rPr lang="en-GB" b="1" dirty="0" smtClean="0">
                <a:solidFill>
                  <a:schemeClr val="bg1"/>
                </a:solidFill>
                <a:latin typeface="Trebuchet MS" panose="020B0603020202020204" pitchFamily="34" charset="0"/>
              </a:rPr>
              <a:t>FFAG Straight Sections and Bypasses in </a:t>
            </a:r>
            <a:r>
              <a:rPr lang="en-GB" b="1" dirty="0" err="1" smtClean="0">
                <a:solidFill>
                  <a:schemeClr val="bg1"/>
                </a:solidFill>
                <a:latin typeface="Trebuchet MS" panose="020B0603020202020204" pitchFamily="34" charset="0"/>
              </a:rPr>
              <a:t>eRHIC</a:t>
            </a:r>
            <a:endParaRPr lang="en-GB" b="1" dirty="0">
              <a:solidFill>
                <a:schemeClr val="bg1"/>
              </a:solidFill>
              <a:latin typeface="Trebuchet MS" panose="020B0603020202020204" pitchFamily="34" charset="0"/>
            </a:endParaRPr>
          </a:p>
          <a:p>
            <a:pPr algn="ctr"/>
            <a:r>
              <a:rPr lang="en-GB" sz="4800" dirty="0" smtClean="0">
                <a:solidFill>
                  <a:schemeClr val="bg1"/>
                </a:solidFill>
                <a:latin typeface="Trebuchet MS" panose="020B0603020202020204" pitchFamily="34" charset="0"/>
              </a:rPr>
              <a:t>Stephen Brooks {sbrooks@bnl.gov}</a:t>
            </a:r>
            <a:endParaRPr lang="en-GB" sz="4800" dirty="0">
              <a:solidFill>
                <a:schemeClr val="bg1"/>
              </a:solidFill>
              <a:latin typeface="Trebuchet MS" panose="020B0603020202020204" pitchFamily="34" charset="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24487" y="19902753"/>
            <a:ext cx="7145132" cy="3060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94005" y="22891203"/>
            <a:ext cx="7206096" cy="999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12294" y="23971323"/>
            <a:ext cx="7169518" cy="98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24487" y="14498243"/>
            <a:ext cx="7145132" cy="4072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18391" y="9929763"/>
            <a:ext cx="7157324" cy="351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descr="D:\sbrooks\report\2014-6\RHICshape.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8738" y="9497715"/>
            <a:ext cx="9618674" cy="9383893"/>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D:\sbrooks\report\2014-6\21GeV_bothrings5000x_w.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993381" y="22636425"/>
            <a:ext cx="8477728" cy="803164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D:\sbrooks\report\2014-6\21GeV_bypass2000x_cropdilate_w.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0695245" y="29153945"/>
            <a:ext cx="8137908" cy="1370106"/>
          </a:xfrm>
          <a:prstGeom prst="rect">
            <a:avLst/>
          </a:prstGeom>
          <a:noFill/>
          <a:extLst>
            <a:ext uri="{909E8E84-426E-40DD-AFC4-6F175D3DCCD1}">
              <a14:hiddenFill xmlns:a14="http://schemas.microsoft.com/office/drawing/2010/main">
                <a:solidFill>
                  <a:srgbClr val="FFFFFF"/>
                </a:solidFill>
              </a14:hiddenFill>
            </a:ext>
          </a:extLst>
        </p:spPr>
      </p:pic>
      <p:pic>
        <p:nvPicPr>
          <p:cNvPr id="253" name="Content Placeholder 5"/>
          <p:cNvPicPr>
            <a:picLocks/>
          </p:cNvPicPr>
          <p:nvPr/>
        </p:nvPicPr>
        <p:blipFill>
          <a:blip r:embed="rId12">
            <a:extLst>
              <a:ext uri="{28A0092B-C50C-407E-A947-70E740481C1C}">
                <a14:useLocalDpi xmlns:a14="http://schemas.microsoft.com/office/drawing/2010/main" val="0"/>
              </a:ext>
            </a:extLst>
          </a:blip>
          <a:srcRect/>
          <a:stretch>
            <a:fillRect/>
          </a:stretch>
        </p:blipFill>
        <p:spPr>
          <a:xfrm>
            <a:off x="10620210" y="10649843"/>
            <a:ext cx="8936037" cy="5289550"/>
          </a:xfrm>
          <a:prstGeom prst="rect">
            <a:avLst/>
          </a:prstGeom>
        </p:spPr>
      </p:pic>
      <p:pic>
        <p:nvPicPr>
          <p:cNvPr id="1038" name="Picture 14" descr="D:\sbrooks\report\2014-6\STARbypass_draft_we.png"/>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4208"/>
          <a:stretch/>
        </p:blipFill>
        <p:spPr bwMode="auto">
          <a:xfrm>
            <a:off x="30015204" y="26243559"/>
            <a:ext cx="9253235" cy="4136476"/>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D:\sbrooks\report\2014-6\PHENIXbypass_draft_persp_we.png"/>
          <p:cNvPicPr>
            <a:picLocks noChangeAspect="1" noChangeArrowheads="1"/>
          </p:cNvPicPr>
          <p:nvPr/>
        </p:nvPicPr>
        <p:blipFill rotWithShape="1">
          <a:blip r:embed="rId14">
            <a:extLst>
              <a:ext uri="{28A0092B-C50C-407E-A947-70E740481C1C}">
                <a14:useLocalDpi xmlns:a14="http://schemas.microsoft.com/office/drawing/2010/main" val="0"/>
              </a:ext>
            </a:extLst>
          </a:blip>
          <a:srcRect r="22360"/>
          <a:stretch/>
        </p:blipFill>
        <p:spPr bwMode="auto">
          <a:xfrm>
            <a:off x="29938325" y="17802011"/>
            <a:ext cx="9406992" cy="6313328"/>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D:\sbrooks\report\2014-6\PHENIXbypass_draft_we.pn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112757" y="11081891"/>
            <a:ext cx="9058128" cy="6359696"/>
          </a:xfrm>
          <a:prstGeom prst="rect">
            <a:avLst/>
          </a:prstGeom>
          <a:noFill/>
          <a:extLst>
            <a:ext uri="{909E8E84-426E-40DD-AFC4-6F175D3DCCD1}">
              <a14:hiddenFill xmlns:a14="http://schemas.microsoft.com/office/drawing/2010/main">
                <a:solidFill>
                  <a:srgbClr val="FFFFFF"/>
                </a:solidFill>
              </a14:hiddenFill>
            </a:ext>
          </a:extLst>
        </p:spPr>
      </p:pic>
      <p:pic>
        <p:nvPicPr>
          <p:cNvPr id="256" name="Content Placeholder 5" descr="D:\sbrooks\muon1\tech\reportbit\Figure2.pn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a:xfrm>
            <a:off x="777223" y="27139675"/>
            <a:ext cx="4398844" cy="3148856"/>
          </a:xfrm>
          <a:prstGeom prst="rect">
            <a:avLst/>
          </a:prstGeom>
        </p:spPr>
      </p:pic>
      <p:pic>
        <p:nvPicPr>
          <p:cNvPr id="1041"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84176" y="27336153"/>
            <a:ext cx="457835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3469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1523</TotalTime>
  <Words>587</Words>
  <Application>Microsoft Office PowerPoint</Application>
  <PresentationFormat>Custom</PresentationFormat>
  <Paragraphs>94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30</cp:revision>
  <cp:lastPrinted>2014-09-16T17:42:25Z</cp:lastPrinted>
  <dcterms:created xsi:type="dcterms:W3CDTF">2014-09-04T18:48:44Z</dcterms:created>
  <dcterms:modified xsi:type="dcterms:W3CDTF">2014-09-16T18:45:32Z</dcterms:modified>
</cp:coreProperties>
</file>