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3063-F82B-4A98-90FB-76DD74E7D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1F94B-9DA2-45F5-81BC-18745171C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A0EA8-F5B8-48FE-9457-92370317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5D828-EFC1-4B1E-B6C7-8C6F6576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0DF98-9F54-4D1C-80F0-E0DB42285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6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AB40-C0E7-4947-A7D1-1FB2356D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DC66A-381D-4A2F-8039-155A140E3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557D9-D269-433E-A5F1-20887416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845D2-FFDC-4B07-91A0-2343F01C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7D25C-D5AD-46FD-B12E-F1658605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2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AF445-44A6-4790-B083-9A8918B2F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7C3AB-F994-4904-A5FB-8FA553A2C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911C5-65D8-4F23-B79D-46B9C206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B3C2E-6608-4AAD-85EB-D6FF1E2C3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19546-048E-4064-87A1-0B601ECB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0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Technical Review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59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Technical Review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1356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30,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Technical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1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7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z="1200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sz="1200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891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2AC9-1FD2-44F5-A6F8-2FA8CB7C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674A-C481-4FF9-92AF-629893EC4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31FE4-CBF4-4E65-95EE-E823FF0A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2B1D7-C3EE-4242-8017-0BA7B7F4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78434-68A0-4AF7-8EFD-209F6C24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4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9B45-0C9D-4F9D-A0B2-BDE25932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DB9DA-BEA8-42AA-9B90-717003487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3410-D794-402E-B960-A840D14AA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D5415-0416-4C50-AA5B-E921BC6D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A7435-DC52-4EF2-A60D-BD1950A9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7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967C3-3DD2-4FA1-A4A6-B767003F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72785-2005-4AA1-BD27-4B0A8BBC2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4CBE4-FB5A-42DC-9D45-2CB55462C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EE980-C360-4D41-A29F-DD1A2CC2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FDF56-C58C-4C57-AD26-70FAF392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00041-CCD7-4C37-93A1-C8BBEA81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7BAA-1037-4069-9E5F-E59F4521B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A4593-F060-47C0-A0B3-FBCCF1666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308C9-6B79-4A77-BF7A-F606201EC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35B586-8719-4484-B15E-26C343286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0FC445-A33C-44DD-8D44-B2CE48F3C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5A879-8AC6-4EC9-ADAB-A251FED6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42AA90-4153-49D3-972A-C34F5685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C528B8-5F04-4424-A65A-55847145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1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9D22-5AA3-4A2F-94BC-67E47FEE0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CAF21-826A-4F6B-86C0-838CD61A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0C260-E3A3-4577-A087-25E336C8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3F4F7-1F4E-484F-B0FA-2EEB03F7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5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61EE64-4F5C-408A-A83D-7CA42BD9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00480-D0C9-42B4-AE8F-292A3187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346DE-7B10-4620-9090-C311C920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C99FE-2F78-4CAA-9F64-CA0960BE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4393C-41E6-4872-823C-9027143C5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36DE1-FB0A-4A93-A57E-930103AB2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70BEB-F481-4A26-A256-58BBD603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1721C-FF45-4F19-88BD-4F961715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79486-7ED9-4145-8349-1D5B3160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7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32B1-A841-4751-93CF-A0284ED0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CB5EF7-8C61-474D-BDDB-B0DB30718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81F1C-185F-4282-81AC-E0F8C14E2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A3641-0681-48A8-99C0-E43DD282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DBE85-C315-4A89-B2BC-E48962E9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206CF-DA05-46E5-8592-346A0F32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36373D-2705-4CA9-B74D-4236A8C0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69D21-8277-4C06-A68C-2C59684FF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38D2B-8C3C-4EA3-AE8C-C38BB84C4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CAEF-2E13-470E-90DC-04DFCC1F2ABD}" type="datetimeFigureOut">
              <a:rPr lang="en-US" smtClean="0"/>
              <a:t>2018-Jul-03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5F20E-E188-40A7-938F-2AF2AA8A3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9FBEB-DC2B-4134-88CE-DB4308E97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D7B44-FEA9-41E4-BBA9-0979F783D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9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180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30,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Technical Review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9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Radiation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684783"/>
          </a:xfrm>
        </p:spPr>
        <p:txBody>
          <a:bodyPr/>
          <a:lstStyle/>
          <a:p>
            <a:r>
              <a:rPr lang="en-GB" dirty="0"/>
              <a:t>Lifetime dose limit of 1kGy = 100krad</a:t>
            </a:r>
          </a:p>
          <a:p>
            <a:pPr lvl="1"/>
            <a:r>
              <a:rPr lang="en-GB" dirty="0"/>
              <a:t>10 rad/h at beam pipe average over 10000 hours</a:t>
            </a:r>
          </a:p>
          <a:p>
            <a:pPr lvl="1"/>
            <a:r>
              <a:rPr lang="en-GB" dirty="0"/>
              <a:t>Easily </a:t>
            </a:r>
            <a:r>
              <a:rPr lang="en-GB" dirty="0" err="1"/>
              <a:t>monitorable</a:t>
            </a:r>
            <a:r>
              <a:rPr lang="en-GB" dirty="0"/>
              <a:t> with dosimeters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January 30, 2017</a:t>
            </a: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Stephen Brooks, CBETA Technical Review</a:t>
            </a: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19DEF3-38EA-44F2-924B-3AA3B76DF1B8}" type="slidenum">
              <a:rPr lang="en-GB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8264" y="4126929"/>
            <a:ext cx="1800200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Dipole errors on beams: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0.36G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51920" y="4709336"/>
            <a:ext cx="2448272" cy="8799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Magnet multipole errors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1.3 units at R=25mm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51920" y="3872194"/>
            <a:ext cx="2448272" cy="6300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Magnet strength errors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-1.3 × 10</a:t>
            </a:r>
            <a:r>
              <a:rPr lang="en-GB" baseline="30000" dirty="0">
                <a:solidFill>
                  <a:prstClr val="black"/>
                </a:solidFill>
                <a:latin typeface="Calibri"/>
              </a:rPr>
              <a:t>-4</a:t>
            </a:r>
          </a:p>
        </p:txBody>
      </p:sp>
      <p:cxnSp>
        <p:nvCxnSpPr>
          <p:cNvPr id="10" name="Elbow Connector 9"/>
          <p:cNvCxnSpPr>
            <a:stCxn id="9" idx="3"/>
            <a:endCxn id="7" idx="1"/>
          </p:cNvCxnSpPr>
          <p:nvPr/>
        </p:nvCxnSpPr>
        <p:spPr>
          <a:xfrm>
            <a:off x="6300192" y="4187229"/>
            <a:ext cx="648072" cy="47976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8" idx="3"/>
            <a:endCxn id="7" idx="1"/>
          </p:cNvCxnSpPr>
          <p:nvPr/>
        </p:nvCxnSpPr>
        <p:spPr>
          <a:xfrm flipV="1">
            <a:off x="6300192" y="4666991"/>
            <a:ext cx="648072" cy="48229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23528" y="3869656"/>
            <a:ext cx="2160240" cy="6300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Radiation damage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</a:rPr>
              <a:t>1kGy = 100krad</a:t>
            </a:r>
          </a:p>
        </p:txBody>
      </p:sp>
      <p:cxnSp>
        <p:nvCxnSpPr>
          <p:cNvPr id="13" name="Elbow Connector 12"/>
          <p:cNvCxnSpPr>
            <a:stCxn id="12" idx="3"/>
            <a:endCxn id="9" idx="1"/>
          </p:cNvCxnSpPr>
          <p:nvPr/>
        </p:nvCxnSpPr>
        <p:spPr>
          <a:xfrm>
            <a:off x="2483768" y="4184691"/>
            <a:ext cx="1368152" cy="253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2" idx="3"/>
            <a:endCxn id="8" idx="1"/>
          </p:cNvCxnSpPr>
          <p:nvPr/>
        </p:nvCxnSpPr>
        <p:spPr>
          <a:xfrm>
            <a:off x="2483768" y="4184693"/>
            <a:ext cx="1368152" cy="96459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43608" y="4509119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  <a:cs typeface="Arial" charset="0"/>
              </a:rPr>
              <a:t>Conversion factors: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  <a:cs typeface="Arial" charset="0"/>
              </a:rPr>
              <a:t>1% / 74.5kGy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  <a:cs typeface="Arial" charset="0"/>
              </a:rPr>
              <a:t>= 0.134/</a:t>
            </a:r>
            <a:r>
              <a:rPr lang="en-GB" dirty="0" err="1">
                <a:solidFill>
                  <a:prstClr val="black"/>
                </a:solidFill>
                <a:latin typeface="Calibri"/>
                <a:cs typeface="Arial" charset="0"/>
              </a:rPr>
              <a:t>MGy</a:t>
            </a:r>
            <a:endParaRPr lang="en-GB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72200" y="343074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  <a:cs typeface="Arial" charset="0"/>
              </a:rPr>
              <a:t>Conversion factor: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Calibri"/>
                <a:cs typeface="Arial" charset="0"/>
              </a:rPr>
              <a:t>0.2645 T worst case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8642" y="4311469"/>
            <a:ext cx="354832" cy="195814"/>
          </a:xfrm>
          <a:prstGeom prst="rect">
            <a:avLst/>
          </a:prstGeom>
          <a:noFill/>
          <a:ln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prstClr val="black"/>
                </a:solidFill>
                <a:latin typeface="Arial" charset="0"/>
                <a:cs typeface="Arial" charset="0"/>
              </a:rPr>
              <a:t>BP1.5</a:t>
            </a:r>
          </a:p>
        </p:txBody>
      </p:sp>
    </p:spTree>
    <p:extLst>
      <p:ext uri="{BB962C8B-B14F-4D97-AF65-F5344CB8AC3E}">
        <p14:creationId xmlns:p14="http://schemas.microsoft.com/office/powerpoint/2010/main" val="3268121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Radiation Tolerance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Tolerance</dc:title>
  <dc:creator>Brooks, Stephen</dc:creator>
  <cp:lastModifiedBy>Brooks, Stephen</cp:lastModifiedBy>
  <cp:revision>1</cp:revision>
  <dcterms:created xsi:type="dcterms:W3CDTF">2018-07-03T18:19:47Z</dcterms:created>
  <dcterms:modified xsi:type="dcterms:W3CDTF">2018-07-03T18:21:41Z</dcterms:modified>
</cp:coreProperties>
</file>